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1"/>
  </p:sldMasterIdLst>
  <p:notesMasterIdLst>
    <p:notesMasterId r:id="rId24"/>
  </p:notesMasterIdLst>
  <p:sldIdLst>
    <p:sldId id="257" r:id="rId2"/>
    <p:sldId id="973" r:id="rId3"/>
    <p:sldId id="926" r:id="rId4"/>
    <p:sldId id="942" r:id="rId5"/>
    <p:sldId id="956" r:id="rId6"/>
    <p:sldId id="933" r:id="rId7"/>
    <p:sldId id="934" r:id="rId8"/>
    <p:sldId id="932" r:id="rId9"/>
    <p:sldId id="941" r:id="rId10"/>
    <p:sldId id="938" r:id="rId11"/>
    <p:sldId id="930" r:id="rId12"/>
    <p:sldId id="927" r:id="rId13"/>
    <p:sldId id="951" r:id="rId14"/>
    <p:sldId id="952" r:id="rId15"/>
    <p:sldId id="970" r:id="rId16"/>
    <p:sldId id="971" r:id="rId17"/>
    <p:sldId id="966" r:id="rId18"/>
    <p:sldId id="967" r:id="rId19"/>
    <p:sldId id="958" r:id="rId20"/>
    <p:sldId id="979" r:id="rId21"/>
    <p:sldId id="977" r:id="rId22"/>
    <p:sldId id="980" r:id="rId23"/>
  </p:sldIdLst>
  <p:sldSz cx="12192000" cy="6858000"/>
  <p:notesSz cx="6858000" cy="9144000"/>
  <p:defaultText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74A75E29-86F0-4F9E-8B9F-79E4D0AD5451}">
          <p14:sldIdLst/>
        </p14:section>
        <p14:section name="PAPER1 - Runoff Efficiency" id="{751167AF-0C52-4E92-8141-1AAB560DD91D}">
          <p14:sldIdLst>
            <p14:sldId id="257"/>
            <p14:sldId id="973"/>
          </p14:sldIdLst>
        </p14:section>
        <p14:section name="RESEARCH &amp; ANALYSIS" id="{249A53EC-B25E-4358-BA0C-59F353AAD45E}">
          <p14:sldIdLst>
            <p14:sldId id="926"/>
            <p14:sldId id="942"/>
            <p14:sldId id="956"/>
            <p14:sldId id="933"/>
            <p14:sldId id="934"/>
            <p14:sldId id="932"/>
            <p14:sldId id="941"/>
            <p14:sldId id="938"/>
            <p14:sldId id="930"/>
            <p14:sldId id="927"/>
            <p14:sldId id="951"/>
            <p14:sldId id="952"/>
            <p14:sldId id="970"/>
            <p14:sldId id="971"/>
            <p14:sldId id="966"/>
            <p14:sldId id="967"/>
            <p14:sldId id="958"/>
            <p14:sldId id="979"/>
            <p14:sldId id="977"/>
            <p14:sldId id="98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C0A0A"/>
    <a:srgbClr val="C30909"/>
    <a:srgbClr val="B00808"/>
    <a:srgbClr val="C5CAD3"/>
    <a:srgbClr val="BF9000"/>
    <a:srgbClr val="DAE3F3"/>
    <a:srgbClr val="A6A6A6"/>
    <a:srgbClr val="70AD47"/>
    <a:srgbClr val="D9D9D9"/>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905" autoAdjust="0"/>
    <p:restoredTop sz="94660"/>
  </p:normalViewPr>
  <p:slideViewPr>
    <p:cSldViewPr snapToGrid="0">
      <p:cViewPr varScale="1">
        <p:scale>
          <a:sx n="70" d="100"/>
          <a:sy n="70" d="100"/>
        </p:scale>
        <p:origin x="868" y="3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idhan V V" userId="5d019046-4fd7-460a-bf5a-015a30ffe321" providerId="ADAL" clId="{126B9472-CCE5-4786-BD57-4D2415124EB2}"/>
    <pc:docChg chg="undo custSel addSld delSld modSld delSection modSection">
      <pc:chgData name="Sidhan V V" userId="5d019046-4fd7-460a-bf5a-015a30ffe321" providerId="ADAL" clId="{126B9472-CCE5-4786-BD57-4D2415124EB2}" dt="2025-01-14T17:46:51.030" v="20" actId="17851"/>
      <pc:docMkLst>
        <pc:docMk/>
      </pc:docMkLst>
      <pc:sldChg chg="del">
        <pc:chgData name="Sidhan V V" userId="5d019046-4fd7-460a-bf5a-015a30ffe321" providerId="ADAL" clId="{126B9472-CCE5-4786-BD57-4D2415124EB2}" dt="2025-01-14T17:39:33.234" v="4" actId="47"/>
        <pc:sldMkLst>
          <pc:docMk/>
          <pc:sldMk cId="255706318" sldId="275"/>
        </pc:sldMkLst>
      </pc:sldChg>
      <pc:sldChg chg="del">
        <pc:chgData name="Sidhan V V" userId="5d019046-4fd7-460a-bf5a-015a30ffe321" providerId="ADAL" clId="{126B9472-CCE5-4786-BD57-4D2415124EB2}" dt="2025-01-14T17:39:24.566" v="3" actId="47"/>
        <pc:sldMkLst>
          <pc:docMk/>
          <pc:sldMk cId="3348454235" sldId="756"/>
        </pc:sldMkLst>
      </pc:sldChg>
      <pc:sldChg chg="add del">
        <pc:chgData name="Sidhan V V" userId="5d019046-4fd7-460a-bf5a-015a30ffe321" providerId="ADAL" clId="{126B9472-CCE5-4786-BD57-4D2415124EB2}" dt="2025-01-14T17:39:19.441" v="2" actId="47"/>
        <pc:sldMkLst>
          <pc:docMk/>
          <pc:sldMk cId="2787728150" sldId="758"/>
        </pc:sldMkLst>
      </pc:sldChg>
      <pc:sldChg chg="del">
        <pc:chgData name="Sidhan V V" userId="5d019046-4fd7-460a-bf5a-015a30ffe321" providerId="ADAL" clId="{126B9472-CCE5-4786-BD57-4D2415124EB2}" dt="2025-01-14T17:39:33.234" v="4" actId="47"/>
        <pc:sldMkLst>
          <pc:docMk/>
          <pc:sldMk cId="2015962191" sldId="868"/>
        </pc:sldMkLst>
      </pc:sldChg>
      <pc:sldChg chg="del">
        <pc:chgData name="Sidhan V V" userId="5d019046-4fd7-460a-bf5a-015a30ffe321" providerId="ADAL" clId="{126B9472-CCE5-4786-BD57-4D2415124EB2}" dt="2025-01-14T17:39:33.234" v="4" actId="47"/>
        <pc:sldMkLst>
          <pc:docMk/>
          <pc:sldMk cId="423358648" sldId="871"/>
        </pc:sldMkLst>
      </pc:sldChg>
      <pc:sldChg chg="del">
        <pc:chgData name="Sidhan V V" userId="5d019046-4fd7-460a-bf5a-015a30ffe321" providerId="ADAL" clId="{126B9472-CCE5-4786-BD57-4D2415124EB2}" dt="2025-01-14T17:46:27.882" v="15" actId="47"/>
        <pc:sldMkLst>
          <pc:docMk/>
          <pc:sldMk cId="1542587810" sldId="872"/>
        </pc:sldMkLst>
      </pc:sldChg>
      <pc:sldChg chg="del">
        <pc:chgData name="Sidhan V V" userId="5d019046-4fd7-460a-bf5a-015a30ffe321" providerId="ADAL" clId="{126B9472-CCE5-4786-BD57-4D2415124EB2}" dt="2025-01-14T17:39:24.566" v="3" actId="47"/>
        <pc:sldMkLst>
          <pc:docMk/>
          <pc:sldMk cId="2461642727" sldId="877"/>
        </pc:sldMkLst>
      </pc:sldChg>
      <pc:sldChg chg="del">
        <pc:chgData name="Sidhan V V" userId="5d019046-4fd7-460a-bf5a-015a30ffe321" providerId="ADAL" clId="{126B9472-CCE5-4786-BD57-4D2415124EB2}" dt="2025-01-14T17:39:33.234" v="4" actId="47"/>
        <pc:sldMkLst>
          <pc:docMk/>
          <pc:sldMk cId="2918712949" sldId="878"/>
        </pc:sldMkLst>
      </pc:sldChg>
      <pc:sldChg chg="del">
        <pc:chgData name="Sidhan V V" userId="5d019046-4fd7-460a-bf5a-015a30ffe321" providerId="ADAL" clId="{126B9472-CCE5-4786-BD57-4D2415124EB2}" dt="2025-01-14T17:39:33.234" v="4" actId="47"/>
        <pc:sldMkLst>
          <pc:docMk/>
          <pc:sldMk cId="555303972" sldId="879"/>
        </pc:sldMkLst>
      </pc:sldChg>
      <pc:sldChg chg="del">
        <pc:chgData name="Sidhan V V" userId="5d019046-4fd7-460a-bf5a-015a30ffe321" providerId="ADAL" clId="{126B9472-CCE5-4786-BD57-4D2415124EB2}" dt="2025-01-14T17:39:24.566" v="3" actId="47"/>
        <pc:sldMkLst>
          <pc:docMk/>
          <pc:sldMk cId="2059554019" sldId="885"/>
        </pc:sldMkLst>
      </pc:sldChg>
      <pc:sldChg chg="add del">
        <pc:chgData name="Sidhan V V" userId="5d019046-4fd7-460a-bf5a-015a30ffe321" providerId="ADAL" clId="{126B9472-CCE5-4786-BD57-4D2415124EB2}" dt="2025-01-14T17:39:19.441" v="2" actId="47"/>
        <pc:sldMkLst>
          <pc:docMk/>
          <pc:sldMk cId="871422869" sldId="887"/>
        </pc:sldMkLst>
      </pc:sldChg>
      <pc:sldChg chg="del">
        <pc:chgData name="Sidhan V V" userId="5d019046-4fd7-460a-bf5a-015a30ffe321" providerId="ADAL" clId="{126B9472-CCE5-4786-BD57-4D2415124EB2}" dt="2025-01-14T17:46:27.882" v="15" actId="47"/>
        <pc:sldMkLst>
          <pc:docMk/>
          <pc:sldMk cId="2724607847" sldId="889"/>
        </pc:sldMkLst>
      </pc:sldChg>
      <pc:sldChg chg="del">
        <pc:chgData name="Sidhan V V" userId="5d019046-4fd7-460a-bf5a-015a30ffe321" providerId="ADAL" clId="{126B9472-CCE5-4786-BD57-4D2415124EB2}" dt="2025-01-14T17:46:27.882" v="15" actId="47"/>
        <pc:sldMkLst>
          <pc:docMk/>
          <pc:sldMk cId="95378156" sldId="890"/>
        </pc:sldMkLst>
      </pc:sldChg>
      <pc:sldChg chg="del">
        <pc:chgData name="Sidhan V V" userId="5d019046-4fd7-460a-bf5a-015a30ffe321" providerId="ADAL" clId="{126B9472-CCE5-4786-BD57-4D2415124EB2}" dt="2025-01-14T17:46:27.882" v="15" actId="47"/>
        <pc:sldMkLst>
          <pc:docMk/>
          <pc:sldMk cId="273900765" sldId="891"/>
        </pc:sldMkLst>
      </pc:sldChg>
      <pc:sldChg chg="del">
        <pc:chgData name="Sidhan V V" userId="5d019046-4fd7-460a-bf5a-015a30ffe321" providerId="ADAL" clId="{126B9472-CCE5-4786-BD57-4D2415124EB2}" dt="2025-01-14T17:46:27.882" v="15" actId="47"/>
        <pc:sldMkLst>
          <pc:docMk/>
          <pc:sldMk cId="3297674299" sldId="892"/>
        </pc:sldMkLst>
      </pc:sldChg>
      <pc:sldChg chg="del">
        <pc:chgData name="Sidhan V V" userId="5d019046-4fd7-460a-bf5a-015a30ffe321" providerId="ADAL" clId="{126B9472-CCE5-4786-BD57-4D2415124EB2}" dt="2025-01-14T17:46:27.882" v="15" actId="47"/>
        <pc:sldMkLst>
          <pc:docMk/>
          <pc:sldMk cId="1046550758" sldId="894"/>
        </pc:sldMkLst>
      </pc:sldChg>
      <pc:sldChg chg="del">
        <pc:chgData name="Sidhan V V" userId="5d019046-4fd7-460a-bf5a-015a30ffe321" providerId="ADAL" clId="{126B9472-CCE5-4786-BD57-4D2415124EB2}" dt="2025-01-14T17:46:27.882" v="15" actId="47"/>
        <pc:sldMkLst>
          <pc:docMk/>
          <pc:sldMk cId="3686791047" sldId="895"/>
        </pc:sldMkLst>
      </pc:sldChg>
      <pc:sldChg chg="del">
        <pc:chgData name="Sidhan V V" userId="5d019046-4fd7-460a-bf5a-015a30ffe321" providerId="ADAL" clId="{126B9472-CCE5-4786-BD57-4D2415124EB2}" dt="2025-01-14T17:39:33.234" v="4" actId="47"/>
        <pc:sldMkLst>
          <pc:docMk/>
          <pc:sldMk cId="3674388016" sldId="896"/>
        </pc:sldMkLst>
      </pc:sldChg>
      <pc:sldChg chg="del">
        <pc:chgData name="Sidhan V V" userId="5d019046-4fd7-460a-bf5a-015a30ffe321" providerId="ADAL" clId="{126B9472-CCE5-4786-BD57-4D2415124EB2}" dt="2025-01-14T17:39:33.234" v="4" actId="47"/>
        <pc:sldMkLst>
          <pc:docMk/>
          <pc:sldMk cId="61523007" sldId="897"/>
        </pc:sldMkLst>
      </pc:sldChg>
      <pc:sldChg chg="del">
        <pc:chgData name="Sidhan V V" userId="5d019046-4fd7-460a-bf5a-015a30ffe321" providerId="ADAL" clId="{126B9472-CCE5-4786-BD57-4D2415124EB2}" dt="2025-01-14T17:39:33.234" v="4" actId="47"/>
        <pc:sldMkLst>
          <pc:docMk/>
          <pc:sldMk cId="3217602006" sldId="898"/>
        </pc:sldMkLst>
      </pc:sldChg>
      <pc:sldChg chg="del">
        <pc:chgData name="Sidhan V V" userId="5d019046-4fd7-460a-bf5a-015a30ffe321" providerId="ADAL" clId="{126B9472-CCE5-4786-BD57-4D2415124EB2}" dt="2025-01-14T17:39:33.234" v="4" actId="47"/>
        <pc:sldMkLst>
          <pc:docMk/>
          <pc:sldMk cId="311145370" sldId="899"/>
        </pc:sldMkLst>
      </pc:sldChg>
      <pc:sldChg chg="del">
        <pc:chgData name="Sidhan V V" userId="5d019046-4fd7-460a-bf5a-015a30ffe321" providerId="ADAL" clId="{126B9472-CCE5-4786-BD57-4D2415124EB2}" dt="2025-01-14T17:39:33.234" v="4" actId="47"/>
        <pc:sldMkLst>
          <pc:docMk/>
          <pc:sldMk cId="1676684075" sldId="900"/>
        </pc:sldMkLst>
      </pc:sldChg>
      <pc:sldChg chg="del">
        <pc:chgData name="Sidhan V V" userId="5d019046-4fd7-460a-bf5a-015a30ffe321" providerId="ADAL" clId="{126B9472-CCE5-4786-BD57-4D2415124EB2}" dt="2025-01-14T17:39:33.234" v="4" actId="47"/>
        <pc:sldMkLst>
          <pc:docMk/>
          <pc:sldMk cId="3958715615" sldId="901"/>
        </pc:sldMkLst>
      </pc:sldChg>
      <pc:sldChg chg="del">
        <pc:chgData name="Sidhan V V" userId="5d019046-4fd7-460a-bf5a-015a30ffe321" providerId="ADAL" clId="{126B9472-CCE5-4786-BD57-4D2415124EB2}" dt="2025-01-14T17:39:33.234" v="4" actId="47"/>
        <pc:sldMkLst>
          <pc:docMk/>
          <pc:sldMk cId="3956918450" sldId="902"/>
        </pc:sldMkLst>
      </pc:sldChg>
      <pc:sldChg chg="del">
        <pc:chgData name="Sidhan V V" userId="5d019046-4fd7-460a-bf5a-015a30ffe321" providerId="ADAL" clId="{126B9472-CCE5-4786-BD57-4D2415124EB2}" dt="2025-01-14T17:39:33.234" v="4" actId="47"/>
        <pc:sldMkLst>
          <pc:docMk/>
          <pc:sldMk cId="1704535318" sldId="903"/>
        </pc:sldMkLst>
      </pc:sldChg>
      <pc:sldChg chg="del">
        <pc:chgData name="Sidhan V V" userId="5d019046-4fd7-460a-bf5a-015a30ffe321" providerId="ADAL" clId="{126B9472-CCE5-4786-BD57-4D2415124EB2}" dt="2025-01-14T17:39:33.234" v="4" actId="47"/>
        <pc:sldMkLst>
          <pc:docMk/>
          <pc:sldMk cId="2647896739" sldId="904"/>
        </pc:sldMkLst>
      </pc:sldChg>
      <pc:sldChg chg="del">
        <pc:chgData name="Sidhan V V" userId="5d019046-4fd7-460a-bf5a-015a30ffe321" providerId="ADAL" clId="{126B9472-CCE5-4786-BD57-4D2415124EB2}" dt="2025-01-14T17:39:33.234" v="4" actId="47"/>
        <pc:sldMkLst>
          <pc:docMk/>
          <pc:sldMk cId="3720417362" sldId="905"/>
        </pc:sldMkLst>
      </pc:sldChg>
      <pc:sldChg chg="del">
        <pc:chgData name="Sidhan V V" userId="5d019046-4fd7-460a-bf5a-015a30ffe321" providerId="ADAL" clId="{126B9472-CCE5-4786-BD57-4D2415124EB2}" dt="2025-01-14T17:46:27.882" v="15" actId="47"/>
        <pc:sldMkLst>
          <pc:docMk/>
          <pc:sldMk cId="2532159437" sldId="906"/>
        </pc:sldMkLst>
      </pc:sldChg>
      <pc:sldChg chg="del">
        <pc:chgData name="Sidhan V V" userId="5d019046-4fd7-460a-bf5a-015a30ffe321" providerId="ADAL" clId="{126B9472-CCE5-4786-BD57-4D2415124EB2}" dt="2025-01-14T17:46:27.882" v="15" actId="47"/>
        <pc:sldMkLst>
          <pc:docMk/>
          <pc:sldMk cId="471283980" sldId="907"/>
        </pc:sldMkLst>
      </pc:sldChg>
      <pc:sldChg chg="del">
        <pc:chgData name="Sidhan V V" userId="5d019046-4fd7-460a-bf5a-015a30ffe321" providerId="ADAL" clId="{126B9472-CCE5-4786-BD57-4D2415124EB2}" dt="2025-01-14T17:46:27.882" v="15" actId="47"/>
        <pc:sldMkLst>
          <pc:docMk/>
          <pc:sldMk cId="1165003602" sldId="908"/>
        </pc:sldMkLst>
      </pc:sldChg>
      <pc:sldChg chg="del">
        <pc:chgData name="Sidhan V V" userId="5d019046-4fd7-460a-bf5a-015a30ffe321" providerId="ADAL" clId="{126B9472-CCE5-4786-BD57-4D2415124EB2}" dt="2025-01-14T17:39:33.234" v="4" actId="47"/>
        <pc:sldMkLst>
          <pc:docMk/>
          <pc:sldMk cId="473399910" sldId="909"/>
        </pc:sldMkLst>
      </pc:sldChg>
      <pc:sldChg chg="del">
        <pc:chgData name="Sidhan V V" userId="5d019046-4fd7-460a-bf5a-015a30ffe321" providerId="ADAL" clId="{126B9472-CCE5-4786-BD57-4D2415124EB2}" dt="2025-01-14T17:39:33.234" v="4" actId="47"/>
        <pc:sldMkLst>
          <pc:docMk/>
          <pc:sldMk cId="3448922047" sldId="910"/>
        </pc:sldMkLst>
      </pc:sldChg>
      <pc:sldChg chg="del">
        <pc:chgData name="Sidhan V V" userId="5d019046-4fd7-460a-bf5a-015a30ffe321" providerId="ADAL" clId="{126B9472-CCE5-4786-BD57-4D2415124EB2}" dt="2025-01-14T17:39:33.234" v="4" actId="47"/>
        <pc:sldMkLst>
          <pc:docMk/>
          <pc:sldMk cId="2200585056" sldId="911"/>
        </pc:sldMkLst>
      </pc:sldChg>
      <pc:sldChg chg="del">
        <pc:chgData name="Sidhan V V" userId="5d019046-4fd7-460a-bf5a-015a30ffe321" providerId="ADAL" clId="{126B9472-CCE5-4786-BD57-4D2415124EB2}" dt="2025-01-14T17:39:33.234" v="4" actId="47"/>
        <pc:sldMkLst>
          <pc:docMk/>
          <pc:sldMk cId="1966800562" sldId="912"/>
        </pc:sldMkLst>
      </pc:sldChg>
      <pc:sldChg chg="del">
        <pc:chgData name="Sidhan V V" userId="5d019046-4fd7-460a-bf5a-015a30ffe321" providerId="ADAL" clId="{126B9472-CCE5-4786-BD57-4D2415124EB2}" dt="2025-01-14T17:39:33.234" v="4" actId="47"/>
        <pc:sldMkLst>
          <pc:docMk/>
          <pc:sldMk cId="4247914221" sldId="913"/>
        </pc:sldMkLst>
      </pc:sldChg>
      <pc:sldChg chg="del">
        <pc:chgData name="Sidhan V V" userId="5d019046-4fd7-460a-bf5a-015a30ffe321" providerId="ADAL" clId="{126B9472-CCE5-4786-BD57-4D2415124EB2}" dt="2025-01-14T17:39:33.234" v="4" actId="47"/>
        <pc:sldMkLst>
          <pc:docMk/>
          <pc:sldMk cId="1837306206" sldId="914"/>
        </pc:sldMkLst>
      </pc:sldChg>
      <pc:sldChg chg="del">
        <pc:chgData name="Sidhan V V" userId="5d019046-4fd7-460a-bf5a-015a30ffe321" providerId="ADAL" clId="{126B9472-CCE5-4786-BD57-4D2415124EB2}" dt="2025-01-14T17:39:33.234" v="4" actId="47"/>
        <pc:sldMkLst>
          <pc:docMk/>
          <pc:sldMk cId="64404562" sldId="916"/>
        </pc:sldMkLst>
      </pc:sldChg>
      <pc:sldChg chg="del">
        <pc:chgData name="Sidhan V V" userId="5d019046-4fd7-460a-bf5a-015a30ffe321" providerId="ADAL" clId="{126B9472-CCE5-4786-BD57-4D2415124EB2}" dt="2025-01-14T17:46:27.882" v="15" actId="47"/>
        <pc:sldMkLst>
          <pc:docMk/>
          <pc:sldMk cId="856964694" sldId="917"/>
        </pc:sldMkLst>
      </pc:sldChg>
      <pc:sldChg chg="del">
        <pc:chgData name="Sidhan V V" userId="5d019046-4fd7-460a-bf5a-015a30ffe321" providerId="ADAL" clId="{126B9472-CCE5-4786-BD57-4D2415124EB2}" dt="2025-01-14T17:46:27.882" v="15" actId="47"/>
        <pc:sldMkLst>
          <pc:docMk/>
          <pc:sldMk cId="1033858395" sldId="918"/>
        </pc:sldMkLst>
      </pc:sldChg>
      <pc:sldChg chg="del">
        <pc:chgData name="Sidhan V V" userId="5d019046-4fd7-460a-bf5a-015a30ffe321" providerId="ADAL" clId="{126B9472-CCE5-4786-BD57-4D2415124EB2}" dt="2025-01-14T17:46:27.882" v="15" actId="47"/>
        <pc:sldMkLst>
          <pc:docMk/>
          <pc:sldMk cId="2532502925" sldId="919"/>
        </pc:sldMkLst>
      </pc:sldChg>
      <pc:sldChg chg="del">
        <pc:chgData name="Sidhan V V" userId="5d019046-4fd7-460a-bf5a-015a30ffe321" providerId="ADAL" clId="{126B9472-CCE5-4786-BD57-4D2415124EB2}" dt="2025-01-14T17:39:33.234" v="4" actId="47"/>
        <pc:sldMkLst>
          <pc:docMk/>
          <pc:sldMk cId="2081167571" sldId="920"/>
        </pc:sldMkLst>
      </pc:sldChg>
      <pc:sldChg chg="del">
        <pc:chgData name="Sidhan V V" userId="5d019046-4fd7-460a-bf5a-015a30ffe321" providerId="ADAL" clId="{126B9472-CCE5-4786-BD57-4D2415124EB2}" dt="2025-01-14T17:46:27.882" v="15" actId="47"/>
        <pc:sldMkLst>
          <pc:docMk/>
          <pc:sldMk cId="1978994862" sldId="921"/>
        </pc:sldMkLst>
      </pc:sldChg>
      <pc:sldChg chg="del">
        <pc:chgData name="Sidhan V V" userId="5d019046-4fd7-460a-bf5a-015a30ffe321" providerId="ADAL" clId="{126B9472-CCE5-4786-BD57-4D2415124EB2}" dt="2025-01-14T17:46:27.882" v="15" actId="47"/>
        <pc:sldMkLst>
          <pc:docMk/>
          <pc:sldMk cId="1122198535" sldId="922"/>
        </pc:sldMkLst>
      </pc:sldChg>
      <pc:sldChg chg="del">
        <pc:chgData name="Sidhan V V" userId="5d019046-4fd7-460a-bf5a-015a30ffe321" providerId="ADAL" clId="{126B9472-CCE5-4786-BD57-4D2415124EB2}" dt="2025-01-14T17:46:27.882" v="15" actId="47"/>
        <pc:sldMkLst>
          <pc:docMk/>
          <pc:sldMk cId="914342241" sldId="924"/>
        </pc:sldMkLst>
      </pc:sldChg>
      <pc:sldChg chg="del">
        <pc:chgData name="Sidhan V V" userId="5d019046-4fd7-460a-bf5a-015a30ffe321" providerId="ADAL" clId="{126B9472-CCE5-4786-BD57-4D2415124EB2}" dt="2025-01-14T17:46:27.882" v="15" actId="47"/>
        <pc:sldMkLst>
          <pc:docMk/>
          <pc:sldMk cId="3832260752" sldId="925"/>
        </pc:sldMkLst>
      </pc:sldChg>
      <pc:sldChg chg="modSp mod">
        <pc:chgData name="Sidhan V V" userId="5d019046-4fd7-460a-bf5a-015a30ffe321" providerId="ADAL" clId="{126B9472-CCE5-4786-BD57-4D2415124EB2}" dt="2025-01-14T17:45:08.011" v="9" actId="20577"/>
        <pc:sldMkLst>
          <pc:docMk/>
          <pc:sldMk cId="121162696" sldId="926"/>
        </pc:sldMkLst>
        <pc:spChg chg="mod">
          <ac:chgData name="Sidhan V V" userId="5d019046-4fd7-460a-bf5a-015a30ffe321" providerId="ADAL" clId="{126B9472-CCE5-4786-BD57-4D2415124EB2}" dt="2025-01-14T17:45:08.011" v="9" actId="20577"/>
          <ac:spMkLst>
            <pc:docMk/>
            <pc:sldMk cId="121162696" sldId="926"/>
            <ac:spMk id="2" creationId="{0B2386D0-FEF2-74A6-19F0-DE89279062D0}"/>
          </ac:spMkLst>
        </pc:spChg>
      </pc:sldChg>
      <pc:sldChg chg="del">
        <pc:chgData name="Sidhan V V" userId="5d019046-4fd7-460a-bf5a-015a30ffe321" providerId="ADAL" clId="{126B9472-CCE5-4786-BD57-4D2415124EB2}" dt="2025-01-14T17:46:27.882" v="15" actId="47"/>
        <pc:sldMkLst>
          <pc:docMk/>
          <pc:sldMk cId="624519507" sldId="928"/>
        </pc:sldMkLst>
      </pc:sldChg>
      <pc:sldChg chg="del">
        <pc:chgData name="Sidhan V V" userId="5d019046-4fd7-460a-bf5a-015a30ffe321" providerId="ADAL" clId="{126B9472-CCE5-4786-BD57-4D2415124EB2}" dt="2025-01-14T17:46:27.882" v="15" actId="47"/>
        <pc:sldMkLst>
          <pc:docMk/>
          <pc:sldMk cId="1572878216" sldId="929"/>
        </pc:sldMkLst>
      </pc:sldChg>
      <pc:sldChg chg="del">
        <pc:chgData name="Sidhan V V" userId="5d019046-4fd7-460a-bf5a-015a30ffe321" providerId="ADAL" clId="{126B9472-CCE5-4786-BD57-4D2415124EB2}" dt="2025-01-14T17:46:27.882" v="15" actId="47"/>
        <pc:sldMkLst>
          <pc:docMk/>
          <pc:sldMk cId="1767187193" sldId="936"/>
        </pc:sldMkLst>
      </pc:sldChg>
      <pc:sldChg chg="del">
        <pc:chgData name="Sidhan V V" userId="5d019046-4fd7-460a-bf5a-015a30ffe321" providerId="ADAL" clId="{126B9472-CCE5-4786-BD57-4D2415124EB2}" dt="2025-01-14T17:46:27.882" v="15" actId="47"/>
        <pc:sldMkLst>
          <pc:docMk/>
          <pc:sldMk cId="1844156078" sldId="940"/>
        </pc:sldMkLst>
      </pc:sldChg>
      <pc:sldChg chg="delSp mod">
        <pc:chgData name="Sidhan V V" userId="5d019046-4fd7-460a-bf5a-015a30ffe321" providerId="ADAL" clId="{126B9472-CCE5-4786-BD57-4D2415124EB2}" dt="2025-01-14T17:45:15.894" v="10" actId="478"/>
        <pc:sldMkLst>
          <pc:docMk/>
          <pc:sldMk cId="1836260946" sldId="942"/>
        </pc:sldMkLst>
        <pc:picChg chg="del">
          <ac:chgData name="Sidhan V V" userId="5d019046-4fd7-460a-bf5a-015a30ffe321" providerId="ADAL" clId="{126B9472-CCE5-4786-BD57-4D2415124EB2}" dt="2025-01-14T17:45:15.894" v="10" actId="478"/>
          <ac:picMkLst>
            <pc:docMk/>
            <pc:sldMk cId="1836260946" sldId="942"/>
            <ac:picMk id="5" creationId="{61CBE0B2-203A-8449-A286-08099D394096}"/>
          </ac:picMkLst>
        </pc:picChg>
      </pc:sldChg>
      <pc:sldChg chg="del">
        <pc:chgData name="Sidhan V V" userId="5d019046-4fd7-460a-bf5a-015a30ffe321" providerId="ADAL" clId="{126B9472-CCE5-4786-BD57-4D2415124EB2}" dt="2025-01-14T17:45:52.124" v="12" actId="47"/>
        <pc:sldMkLst>
          <pc:docMk/>
          <pc:sldMk cId="2257824813" sldId="943"/>
        </pc:sldMkLst>
      </pc:sldChg>
      <pc:sldChg chg="del">
        <pc:chgData name="Sidhan V V" userId="5d019046-4fd7-460a-bf5a-015a30ffe321" providerId="ADAL" clId="{126B9472-CCE5-4786-BD57-4D2415124EB2}" dt="2025-01-14T17:45:56.255" v="13" actId="47"/>
        <pc:sldMkLst>
          <pc:docMk/>
          <pc:sldMk cId="2123122888" sldId="945"/>
        </pc:sldMkLst>
      </pc:sldChg>
      <pc:sldChg chg="del">
        <pc:chgData name="Sidhan V V" userId="5d019046-4fd7-460a-bf5a-015a30ffe321" providerId="ADAL" clId="{126B9472-CCE5-4786-BD57-4D2415124EB2}" dt="2025-01-14T17:45:45.621" v="11" actId="47"/>
        <pc:sldMkLst>
          <pc:docMk/>
          <pc:sldMk cId="2425999384" sldId="946"/>
        </pc:sldMkLst>
      </pc:sldChg>
      <pc:sldChg chg="del">
        <pc:chgData name="Sidhan V V" userId="5d019046-4fd7-460a-bf5a-015a30ffe321" providerId="ADAL" clId="{126B9472-CCE5-4786-BD57-4D2415124EB2}" dt="2025-01-14T17:46:14.303" v="14" actId="47"/>
        <pc:sldMkLst>
          <pc:docMk/>
          <pc:sldMk cId="3401766709" sldId="947"/>
        </pc:sldMkLst>
      </pc:sldChg>
      <pc:sldChg chg="del">
        <pc:chgData name="Sidhan V V" userId="5d019046-4fd7-460a-bf5a-015a30ffe321" providerId="ADAL" clId="{126B9472-CCE5-4786-BD57-4D2415124EB2}" dt="2025-01-14T17:46:14.303" v="14" actId="47"/>
        <pc:sldMkLst>
          <pc:docMk/>
          <pc:sldMk cId="3370888839" sldId="948"/>
        </pc:sldMkLst>
      </pc:sldChg>
      <pc:sldChg chg="del">
        <pc:chgData name="Sidhan V V" userId="5d019046-4fd7-460a-bf5a-015a30ffe321" providerId="ADAL" clId="{126B9472-CCE5-4786-BD57-4D2415124EB2}" dt="2025-01-14T17:46:14.303" v="14" actId="47"/>
        <pc:sldMkLst>
          <pc:docMk/>
          <pc:sldMk cId="3302639333" sldId="949"/>
        </pc:sldMkLst>
      </pc:sldChg>
      <pc:sldChg chg="del">
        <pc:chgData name="Sidhan V V" userId="5d019046-4fd7-460a-bf5a-015a30ffe321" providerId="ADAL" clId="{126B9472-CCE5-4786-BD57-4D2415124EB2}" dt="2025-01-14T17:46:14.303" v="14" actId="47"/>
        <pc:sldMkLst>
          <pc:docMk/>
          <pc:sldMk cId="674047011" sldId="950"/>
        </pc:sldMkLst>
      </pc:sldChg>
      <pc:sldChg chg="del">
        <pc:chgData name="Sidhan V V" userId="5d019046-4fd7-460a-bf5a-015a30ffe321" providerId="ADAL" clId="{126B9472-CCE5-4786-BD57-4D2415124EB2}" dt="2025-01-14T17:45:52.124" v="12" actId="47"/>
        <pc:sldMkLst>
          <pc:docMk/>
          <pc:sldMk cId="1806765500" sldId="953"/>
        </pc:sldMkLst>
      </pc:sldChg>
      <pc:sldChg chg="del">
        <pc:chgData name="Sidhan V V" userId="5d019046-4fd7-460a-bf5a-015a30ffe321" providerId="ADAL" clId="{126B9472-CCE5-4786-BD57-4D2415124EB2}" dt="2025-01-14T17:45:45.621" v="11" actId="47"/>
        <pc:sldMkLst>
          <pc:docMk/>
          <pc:sldMk cId="2194832702" sldId="954"/>
        </pc:sldMkLst>
      </pc:sldChg>
      <pc:sldChg chg="del">
        <pc:chgData name="Sidhan V V" userId="5d019046-4fd7-460a-bf5a-015a30ffe321" providerId="ADAL" clId="{126B9472-CCE5-4786-BD57-4D2415124EB2}" dt="2025-01-14T17:46:14.303" v="14" actId="47"/>
        <pc:sldMkLst>
          <pc:docMk/>
          <pc:sldMk cId="3737636810" sldId="955"/>
        </pc:sldMkLst>
      </pc:sldChg>
      <pc:sldChg chg="del">
        <pc:chgData name="Sidhan V V" userId="5d019046-4fd7-460a-bf5a-015a30ffe321" providerId="ADAL" clId="{126B9472-CCE5-4786-BD57-4D2415124EB2}" dt="2025-01-14T17:46:14.303" v="14" actId="47"/>
        <pc:sldMkLst>
          <pc:docMk/>
          <pc:sldMk cId="905864720" sldId="959"/>
        </pc:sldMkLst>
      </pc:sldChg>
      <pc:sldChg chg="del">
        <pc:chgData name="Sidhan V V" userId="5d019046-4fd7-460a-bf5a-015a30ffe321" providerId="ADAL" clId="{126B9472-CCE5-4786-BD57-4D2415124EB2}" dt="2025-01-14T17:46:14.303" v="14" actId="47"/>
        <pc:sldMkLst>
          <pc:docMk/>
          <pc:sldMk cId="3888750395" sldId="960"/>
        </pc:sldMkLst>
      </pc:sldChg>
      <pc:sldChg chg="del">
        <pc:chgData name="Sidhan V V" userId="5d019046-4fd7-460a-bf5a-015a30ffe321" providerId="ADAL" clId="{126B9472-CCE5-4786-BD57-4D2415124EB2}" dt="2025-01-14T17:46:14.303" v="14" actId="47"/>
        <pc:sldMkLst>
          <pc:docMk/>
          <pc:sldMk cId="3734463946" sldId="961"/>
        </pc:sldMkLst>
      </pc:sldChg>
      <pc:sldChg chg="del">
        <pc:chgData name="Sidhan V V" userId="5d019046-4fd7-460a-bf5a-015a30ffe321" providerId="ADAL" clId="{126B9472-CCE5-4786-BD57-4D2415124EB2}" dt="2025-01-14T17:46:14.303" v="14" actId="47"/>
        <pc:sldMkLst>
          <pc:docMk/>
          <pc:sldMk cId="3162678631" sldId="962"/>
        </pc:sldMkLst>
      </pc:sldChg>
      <pc:sldChg chg="del">
        <pc:chgData name="Sidhan V V" userId="5d019046-4fd7-460a-bf5a-015a30ffe321" providerId="ADAL" clId="{126B9472-CCE5-4786-BD57-4D2415124EB2}" dt="2025-01-14T17:46:27.882" v="15" actId="47"/>
        <pc:sldMkLst>
          <pc:docMk/>
          <pc:sldMk cId="322691261" sldId="963"/>
        </pc:sldMkLst>
      </pc:sldChg>
      <pc:sldChg chg="del">
        <pc:chgData name="Sidhan V V" userId="5d019046-4fd7-460a-bf5a-015a30ffe321" providerId="ADAL" clId="{126B9472-CCE5-4786-BD57-4D2415124EB2}" dt="2025-01-14T17:45:45.621" v="11" actId="47"/>
        <pc:sldMkLst>
          <pc:docMk/>
          <pc:sldMk cId="3349603808" sldId="964"/>
        </pc:sldMkLst>
      </pc:sldChg>
      <pc:sldChg chg="del">
        <pc:chgData name="Sidhan V V" userId="5d019046-4fd7-460a-bf5a-015a30ffe321" providerId="ADAL" clId="{126B9472-CCE5-4786-BD57-4D2415124EB2}" dt="2025-01-14T17:45:45.621" v="11" actId="47"/>
        <pc:sldMkLst>
          <pc:docMk/>
          <pc:sldMk cId="4121612466" sldId="965"/>
        </pc:sldMkLst>
      </pc:sldChg>
      <pc:sldChg chg="del">
        <pc:chgData name="Sidhan V V" userId="5d019046-4fd7-460a-bf5a-015a30ffe321" providerId="ADAL" clId="{126B9472-CCE5-4786-BD57-4D2415124EB2}" dt="2025-01-14T17:45:52.124" v="12" actId="47"/>
        <pc:sldMkLst>
          <pc:docMk/>
          <pc:sldMk cId="2006790476" sldId="968"/>
        </pc:sldMkLst>
      </pc:sldChg>
      <pc:sldChg chg="del">
        <pc:chgData name="Sidhan V V" userId="5d019046-4fd7-460a-bf5a-015a30ffe321" providerId="ADAL" clId="{126B9472-CCE5-4786-BD57-4D2415124EB2}" dt="2025-01-14T17:46:27.882" v="15" actId="47"/>
        <pc:sldMkLst>
          <pc:docMk/>
          <pc:sldMk cId="695014339" sldId="969"/>
        </pc:sldMkLst>
      </pc:sldChg>
      <pc:sldChg chg="del">
        <pc:chgData name="Sidhan V V" userId="5d019046-4fd7-460a-bf5a-015a30ffe321" providerId="ADAL" clId="{126B9472-CCE5-4786-BD57-4D2415124EB2}" dt="2025-01-14T17:39:38.185" v="5" actId="47"/>
        <pc:sldMkLst>
          <pc:docMk/>
          <pc:sldMk cId="1476295477" sldId="975"/>
        </pc:sldMkLst>
      </pc:sldChg>
      <pc:sldChg chg="del">
        <pc:chgData name="Sidhan V V" userId="5d019046-4fd7-460a-bf5a-015a30ffe321" providerId="ADAL" clId="{126B9472-CCE5-4786-BD57-4D2415124EB2}" dt="2025-01-14T17:44:58.476" v="7" actId="47"/>
        <pc:sldMkLst>
          <pc:docMk/>
          <pc:sldMk cId="4211831910" sldId="976"/>
        </pc:sldMkLst>
      </pc:sldChg>
      <pc:sldMasterChg chg="delSldLayout">
        <pc:chgData name="Sidhan V V" userId="5d019046-4fd7-460a-bf5a-015a30ffe321" providerId="ADAL" clId="{126B9472-CCE5-4786-BD57-4D2415124EB2}" dt="2025-01-14T17:39:33.234" v="4" actId="47"/>
        <pc:sldMasterMkLst>
          <pc:docMk/>
          <pc:sldMasterMk cId="434619331" sldId="2147483661"/>
        </pc:sldMasterMkLst>
        <pc:sldLayoutChg chg="del">
          <pc:chgData name="Sidhan V V" userId="5d019046-4fd7-460a-bf5a-015a30ffe321" providerId="ADAL" clId="{126B9472-CCE5-4786-BD57-4D2415124EB2}" dt="2025-01-14T17:39:33.234" v="4" actId="47"/>
          <pc:sldLayoutMkLst>
            <pc:docMk/>
            <pc:sldMasterMk cId="434619331" sldId="2147483661"/>
            <pc:sldLayoutMk cId="54237403" sldId="2147483673"/>
          </pc:sldLayoutMkLst>
        </pc:sldLayoutChg>
      </pc:sldMasterChg>
    </pc:docChg>
  </pc:docChgLst>
  <pc:docChgLst>
    <pc:chgData name="Sidhan V V" userId="afa9560e-bbaa-43e2-8648-e6b0fe4ee2aa" providerId="ADAL" clId="{997FE1F6-8E13-4E67-B7B7-5D5B95C4C9A4}"/>
    <pc:docChg chg="custSel addSld delSld modSld sldOrd addSection modSection">
      <pc:chgData name="Sidhan V V" userId="afa9560e-bbaa-43e2-8648-e6b0fe4ee2aa" providerId="ADAL" clId="{997FE1F6-8E13-4E67-B7B7-5D5B95C4C9A4}" dt="2024-02-24T10:44:02.870" v="156" actId="1076"/>
      <pc:docMkLst>
        <pc:docMk/>
      </pc:docMkLst>
      <pc:sldChg chg="ord">
        <pc:chgData name="Sidhan V V" userId="afa9560e-bbaa-43e2-8648-e6b0fe4ee2aa" providerId="ADAL" clId="{997FE1F6-8E13-4E67-B7B7-5D5B95C4C9A4}" dt="2024-02-22T09:51:36.065" v="16"/>
        <pc:sldMkLst>
          <pc:docMk/>
          <pc:sldMk cId="1542587810" sldId="872"/>
        </pc:sldMkLst>
      </pc:sldChg>
      <pc:sldChg chg="del">
        <pc:chgData name="Sidhan V V" userId="afa9560e-bbaa-43e2-8648-e6b0fe4ee2aa" providerId="ADAL" clId="{997FE1F6-8E13-4E67-B7B7-5D5B95C4C9A4}" dt="2024-02-22T09:48:53.236" v="0" actId="47"/>
        <pc:sldMkLst>
          <pc:docMk/>
          <pc:sldMk cId="1538374775" sldId="874"/>
        </pc:sldMkLst>
      </pc:sldChg>
      <pc:sldChg chg="del">
        <pc:chgData name="Sidhan V V" userId="afa9560e-bbaa-43e2-8648-e6b0fe4ee2aa" providerId="ADAL" clId="{997FE1F6-8E13-4E67-B7B7-5D5B95C4C9A4}" dt="2024-02-22T09:52:03.558" v="19" actId="47"/>
        <pc:sldMkLst>
          <pc:docMk/>
          <pc:sldMk cId="1306717122" sldId="882"/>
        </pc:sldMkLst>
      </pc:sldChg>
      <pc:sldChg chg="del">
        <pc:chgData name="Sidhan V V" userId="afa9560e-bbaa-43e2-8648-e6b0fe4ee2aa" providerId="ADAL" clId="{997FE1F6-8E13-4E67-B7B7-5D5B95C4C9A4}" dt="2024-02-22T09:52:05.513" v="20" actId="47"/>
        <pc:sldMkLst>
          <pc:docMk/>
          <pc:sldMk cId="4107362318" sldId="886"/>
        </pc:sldMkLst>
      </pc:sldChg>
      <pc:sldChg chg="ord">
        <pc:chgData name="Sidhan V V" userId="afa9560e-bbaa-43e2-8648-e6b0fe4ee2aa" providerId="ADAL" clId="{997FE1F6-8E13-4E67-B7B7-5D5B95C4C9A4}" dt="2024-02-22T09:51:32.822" v="12"/>
        <pc:sldMkLst>
          <pc:docMk/>
          <pc:sldMk cId="2724607847" sldId="889"/>
        </pc:sldMkLst>
      </pc:sldChg>
      <pc:sldChg chg="ord">
        <pc:chgData name="Sidhan V V" userId="afa9560e-bbaa-43e2-8648-e6b0fe4ee2aa" providerId="ADAL" clId="{997FE1F6-8E13-4E67-B7B7-5D5B95C4C9A4}" dt="2024-02-22T09:51:32.822" v="12"/>
        <pc:sldMkLst>
          <pc:docMk/>
          <pc:sldMk cId="95378156" sldId="890"/>
        </pc:sldMkLst>
      </pc:sldChg>
      <pc:sldChg chg="ord">
        <pc:chgData name="Sidhan V V" userId="afa9560e-bbaa-43e2-8648-e6b0fe4ee2aa" providerId="ADAL" clId="{997FE1F6-8E13-4E67-B7B7-5D5B95C4C9A4}" dt="2024-02-22T09:51:32.822" v="12"/>
        <pc:sldMkLst>
          <pc:docMk/>
          <pc:sldMk cId="273900765" sldId="891"/>
        </pc:sldMkLst>
      </pc:sldChg>
      <pc:sldChg chg="ord">
        <pc:chgData name="Sidhan V V" userId="afa9560e-bbaa-43e2-8648-e6b0fe4ee2aa" providerId="ADAL" clId="{997FE1F6-8E13-4E67-B7B7-5D5B95C4C9A4}" dt="2024-02-22T09:51:32.822" v="12"/>
        <pc:sldMkLst>
          <pc:docMk/>
          <pc:sldMk cId="3297674299" sldId="892"/>
        </pc:sldMkLst>
      </pc:sldChg>
      <pc:sldChg chg="del">
        <pc:chgData name="Sidhan V V" userId="afa9560e-bbaa-43e2-8648-e6b0fe4ee2aa" providerId="ADAL" clId="{997FE1F6-8E13-4E67-B7B7-5D5B95C4C9A4}" dt="2024-02-22T09:48:57.321" v="1" actId="47"/>
        <pc:sldMkLst>
          <pc:docMk/>
          <pc:sldMk cId="1154112864" sldId="893"/>
        </pc:sldMkLst>
      </pc:sldChg>
      <pc:sldChg chg="ord">
        <pc:chgData name="Sidhan V V" userId="afa9560e-bbaa-43e2-8648-e6b0fe4ee2aa" providerId="ADAL" clId="{997FE1F6-8E13-4E67-B7B7-5D5B95C4C9A4}" dt="2024-02-22T09:52:01.186" v="18"/>
        <pc:sldMkLst>
          <pc:docMk/>
          <pc:sldMk cId="471283980" sldId="907"/>
        </pc:sldMkLst>
      </pc:sldChg>
      <pc:sldChg chg="ord">
        <pc:chgData name="Sidhan V V" userId="afa9560e-bbaa-43e2-8648-e6b0fe4ee2aa" providerId="ADAL" clId="{997FE1F6-8E13-4E67-B7B7-5D5B95C4C9A4}" dt="2024-02-22T09:52:01.186" v="18"/>
        <pc:sldMkLst>
          <pc:docMk/>
          <pc:sldMk cId="1165003602" sldId="908"/>
        </pc:sldMkLst>
      </pc:sldChg>
      <pc:sldChg chg="modSp mod">
        <pc:chgData name="Sidhan V V" userId="afa9560e-bbaa-43e2-8648-e6b0fe4ee2aa" providerId="ADAL" clId="{997FE1F6-8E13-4E67-B7B7-5D5B95C4C9A4}" dt="2024-02-24T10:14:39.223" v="88" actId="1076"/>
        <pc:sldMkLst>
          <pc:docMk/>
          <pc:sldMk cId="1978994862" sldId="921"/>
        </pc:sldMkLst>
      </pc:sldChg>
      <pc:sldChg chg="addSp delSp modSp new mod">
        <pc:chgData name="Sidhan V V" userId="afa9560e-bbaa-43e2-8648-e6b0fe4ee2aa" providerId="ADAL" clId="{997FE1F6-8E13-4E67-B7B7-5D5B95C4C9A4}" dt="2024-02-22T17:57:20.553" v="32" actId="962"/>
        <pc:sldMkLst>
          <pc:docMk/>
          <pc:sldMk cId="1756114274" sldId="923"/>
        </pc:sldMkLst>
      </pc:sldChg>
      <pc:sldChg chg="addSp delSp modSp new mod">
        <pc:chgData name="Sidhan V V" userId="afa9560e-bbaa-43e2-8648-e6b0fe4ee2aa" providerId="ADAL" clId="{997FE1F6-8E13-4E67-B7B7-5D5B95C4C9A4}" dt="2024-02-23T10:23:56.072" v="87"/>
        <pc:sldMkLst>
          <pc:docMk/>
          <pc:sldMk cId="914342241" sldId="924"/>
        </pc:sldMkLst>
      </pc:sldChg>
      <pc:sldChg chg="addSp delSp modSp new mod ord">
        <pc:chgData name="Sidhan V V" userId="afa9560e-bbaa-43e2-8648-e6b0fe4ee2aa" providerId="ADAL" clId="{997FE1F6-8E13-4E67-B7B7-5D5B95C4C9A4}" dt="2024-02-24T10:44:02.870" v="156" actId="1076"/>
        <pc:sldMkLst>
          <pc:docMk/>
          <pc:sldMk cId="3832260752" sldId="925"/>
        </pc:sldMkLst>
      </pc:sldChg>
    </pc:docChg>
  </pc:docChgLst>
  <pc:docChgLst>
    <pc:chgData name="Sidhan v v" userId="dd480783-4066-4178-84d5-0166e0087b16" providerId="ADAL" clId="{A51E0E75-4CCC-4224-90AE-74331414A450}"/>
    <pc:docChg chg="undo custSel addSld delSld modSld sldOrd addSection modSection">
      <pc:chgData name="Sidhan v v" userId="dd480783-4066-4178-84d5-0166e0087b16" providerId="ADAL" clId="{A51E0E75-4CCC-4224-90AE-74331414A450}" dt="2024-05-10T07:57:51.533" v="605" actId="20577"/>
      <pc:docMkLst>
        <pc:docMk/>
      </pc:docMkLst>
      <pc:sldChg chg="modSp mod">
        <pc:chgData name="Sidhan v v" userId="dd480783-4066-4178-84d5-0166e0087b16" providerId="ADAL" clId="{A51E0E75-4CCC-4224-90AE-74331414A450}" dt="2024-05-05T05:20:45.486" v="36" actId="20577"/>
        <pc:sldMkLst>
          <pc:docMk/>
          <pc:sldMk cId="121162696" sldId="926"/>
        </pc:sldMkLst>
      </pc:sldChg>
      <pc:sldChg chg="addSp delSp modSp mod">
        <pc:chgData name="Sidhan v v" userId="dd480783-4066-4178-84d5-0166e0087b16" providerId="ADAL" clId="{A51E0E75-4CCC-4224-90AE-74331414A450}" dt="2024-05-05T08:16:36.389" v="251" actId="14100"/>
        <pc:sldMkLst>
          <pc:docMk/>
          <pc:sldMk cId="4073630116" sldId="927"/>
        </pc:sldMkLst>
      </pc:sldChg>
      <pc:sldChg chg="addSp delSp modSp add mod ord setBg">
        <pc:chgData name="Sidhan v v" userId="dd480783-4066-4178-84d5-0166e0087b16" providerId="ADAL" clId="{A51E0E75-4CCC-4224-90AE-74331414A450}" dt="2024-05-05T06:24:25.305" v="100" actId="962"/>
        <pc:sldMkLst>
          <pc:docMk/>
          <pc:sldMk cId="321777867" sldId="970"/>
        </pc:sldMkLst>
      </pc:sldChg>
      <pc:sldChg chg="addSp delSp modSp add mod">
        <pc:chgData name="Sidhan v v" userId="dd480783-4066-4178-84d5-0166e0087b16" providerId="ADAL" clId="{A51E0E75-4CCC-4224-90AE-74331414A450}" dt="2024-05-05T07:36:35.954" v="221" actId="20577"/>
        <pc:sldMkLst>
          <pc:docMk/>
          <pc:sldMk cId="1838134526" sldId="971"/>
        </pc:sldMkLst>
      </pc:sldChg>
      <pc:sldChg chg="new del">
        <pc:chgData name="Sidhan v v" userId="dd480783-4066-4178-84d5-0166e0087b16" providerId="ADAL" clId="{A51E0E75-4CCC-4224-90AE-74331414A450}" dt="2024-05-08T07:07:42.549" v="257" actId="47"/>
        <pc:sldMkLst>
          <pc:docMk/>
          <pc:sldMk cId="3085493048" sldId="972"/>
        </pc:sldMkLst>
      </pc:sldChg>
      <pc:sldChg chg="addSp delSp modSp add mod">
        <pc:chgData name="Sidhan v v" userId="dd480783-4066-4178-84d5-0166e0087b16" providerId="ADAL" clId="{A51E0E75-4CCC-4224-90AE-74331414A450}" dt="2024-05-10T07:57:51.533" v="605" actId="20577"/>
        <pc:sldMkLst>
          <pc:docMk/>
          <pc:sldMk cId="1196061869" sldId="973"/>
        </pc:sldMkLst>
      </pc:sldChg>
    </pc:docChg>
  </pc:docChgLst>
  <pc:docChgLst>
    <pc:chgData name="Sidhan v v" userId="dd480783-4066-4178-84d5-0166e0087b16" providerId="ADAL" clId="{997FE1F6-8E13-4E67-B7B7-5D5B95C4C9A4}"/>
    <pc:docChg chg="undo custSel addSld delSld modSld sldOrd addSection delSection modSection">
      <pc:chgData name="Sidhan v v" userId="dd480783-4066-4178-84d5-0166e0087b16" providerId="ADAL" clId="{997FE1F6-8E13-4E67-B7B7-5D5B95C4C9A4}" dt="2024-04-09T09:28:49.618" v="13087" actId="207"/>
      <pc:docMkLst>
        <pc:docMk/>
      </pc:docMkLst>
      <pc:sldChg chg="ord">
        <pc:chgData name="Sidhan v v" userId="dd480783-4066-4178-84d5-0166e0087b16" providerId="ADAL" clId="{997FE1F6-8E13-4E67-B7B7-5D5B95C4C9A4}" dt="2024-03-06T09:20:25.110" v="3203" actId="20578"/>
        <pc:sldMkLst>
          <pc:docMk/>
          <pc:sldMk cId="3825637706" sldId="257"/>
        </pc:sldMkLst>
      </pc:sldChg>
      <pc:sldChg chg="ord">
        <pc:chgData name="Sidhan v v" userId="dd480783-4066-4178-84d5-0166e0087b16" providerId="ADAL" clId="{997FE1F6-8E13-4E67-B7B7-5D5B95C4C9A4}" dt="2024-03-06T09:22:49.853" v="3213"/>
        <pc:sldMkLst>
          <pc:docMk/>
          <pc:sldMk cId="255706318" sldId="275"/>
        </pc:sldMkLst>
      </pc:sldChg>
      <pc:sldChg chg="ord">
        <pc:chgData name="Sidhan v v" userId="dd480783-4066-4178-84d5-0166e0087b16" providerId="ADAL" clId="{997FE1F6-8E13-4E67-B7B7-5D5B95C4C9A4}" dt="2024-03-06T09:20:11.826" v="3202"/>
        <pc:sldMkLst>
          <pc:docMk/>
          <pc:sldMk cId="3348454235" sldId="756"/>
        </pc:sldMkLst>
      </pc:sldChg>
      <pc:sldChg chg="ord">
        <pc:chgData name="Sidhan v v" userId="dd480783-4066-4178-84d5-0166e0087b16" providerId="ADAL" clId="{997FE1F6-8E13-4E67-B7B7-5D5B95C4C9A4}" dt="2024-03-06T09:20:11.826" v="3202"/>
        <pc:sldMkLst>
          <pc:docMk/>
          <pc:sldMk cId="2787728150" sldId="758"/>
        </pc:sldMkLst>
      </pc:sldChg>
      <pc:sldChg chg="ord">
        <pc:chgData name="Sidhan v v" userId="dd480783-4066-4178-84d5-0166e0087b16" providerId="ADAL" clId="{997FE1F6-8E13-4E67-B7B7-5D5B95C4C9A4}" dt="2024-03-06T09:22:49.853" v="3213"/>
        <pc:sldMkLst>
          <pc:docMk/>
          <pc:sldMk cId="2015962191" sldId="868"/>
        </pc:sldMkLst>
      </pc:sldChg>
      <pc:sldChg chg="ord">
        <pc:chgData name="Sidhan v v" userId="dd480783-4066-4178-84d5-0166e0087b16" providerId="ADAL" clId="{997FE1F6-8E13-4E67-B7B7-5D5B95C4C9A4}" dt="2024-03-06T09:22:49.853" v="3213"/>
        <pc:sldMkLst>
          <pc:docMk/>
          <pc:sldMk cId="423358648" sldId="871"/>
        </pc:sldMkLst>
      </pc:sldChg>
      <pc:sldChg chg="ord">
        <pc:chgData name="Sidhan v v" userId="dd480783-4066-4178-84d5-0166e0087b16" providerId="ADAL" clId="{997FE1F6-8E13-4E67-B7B7-5D5B95C4C9A4}" dt="2024-03-06T09:20:11.826" v="3202"/>
        <pc:sldMkLst>
          <pc:docMk/>
          <pc:sldMk cId="2461642727" sldId="877"/>
        </pc:sldMkLst>
      </pc:sldChg>
      <pc:sldChg chg="ord">
        <pc:chgData name="Sidhan v v" userId="dd480783-4066-4178-84d5-0166e0087b16" providerId="ADAL" clId="{997FE1F6-8E13-4E67-B7B7-5D5B95C4C9A4}" dt="2024-03-06T09:22:49.853" v="3213"/>
        <pc:sldMkLst>
          <pc:docMk/>
          <pc:sldMk cId="2918712949" sldId="878"/>
        </pc:sldMkLst>
      </pc:sldChg>
      <pc:sldChg chg="ord">
        <pc:chgData name="Sidhan v v" userId="dd480783-4066-4178-84d5-0166e0087b16" providerId="ADAL" clId="{997FE1F6-8E13-4E67-B7B7-5D5B95C4C9A4}" dt="2024-03-06T09:22:49.853" v="3213"/>
        <pc:sldMkLst>
          <pc:docMk/>
          <pc:sldMk cId="555303972" sldId="879"/>
        </pc:sldMkLst>
      </pc:sldChg>
      <pc:sldChg chg="del">
        <pc:chgData name="Sidhan v v" userId="dd480783-4066-4178-84d5-0166e0087b16" providerId="ADAL" clId="{997FE1F6-8E13-4E67-B7B7-5D5B95C4C9A4}" dt="2024-03-20T04:53:37.216" v="10369" actId="47"/>
        <pc:sldMkLst>
          <pc:docMk/>
          <pc:sldMk cId="885878553" sldId="881"/>
        </pc:sldMkLst>
      </pc:sldChg>
      <pc:sldChg chg="modSp del mod ord">
        <pc:chgData name="Sidhan v v" userId="dd480783-4066-4178-84d5-0166e0087b16" providerId="ADAL" clId="{997FE1F6-8E13-4E67-B7B7-5D5B95C4C9A4}" dt="2024-03-20T09:13:17.450" v="11254" actId="47"/>
        <pc:sldMkLst>
          <pc:docMk/>
          <pc:sldMk cId="2230326405" sldId="883"/>
        </pc:sldMkLst>
      </pc:sldChg>
      <pc:sldChg chg="addSp delSp modSp mod ord">
        <pc:chgData name="Sidhan v v" userId="dd480783-4066-4178-84d5-0166e0087b16" providerId="ADAL" clId="{997FE1F6-8E13-4E67-B7B7-5D5B95C4C9A4}" dt="2024-03-19T06:13:47.641" v="9486" actId="20577"/>
        <pc:sldMkLst>
          <pc:docMk/>
          <pc:sldMk cId="2059554019" sldId="885"/>
        </pc:sldMkLst>
      </pc:sldChg>
      <pc:sldChg chg="ord">
        <pc:chgData name="Sidhan v v" userId="dd480783-4066-4178-84d5-0166e0087b16" providerId="ADAL" clId="{997FE1F6-8E13-4E67-B7B7-5D5B95C4C9A4}" dt="2024-03-06T09:20:11.826" v="3202"/>
        <pc:sldMkLst>
          <pc:docMk/>
          <pc:sldMk cId="871422869" sldId="887"/>
        </pc:sldMkLst>
      </pc:sldChg>
      <pc:sldChg chg="del">
        <pc:chgData name="Sidhan v v" userId="dd480783-4066-4178-84d5-0166e0087b16" providerId="ADAL" clId="{997FE1F6-8E13-4E67-B7B7-5D5B95C4C9A4}" dt="2024-03-20T04:36:36.550" v="10365" actId="47"/>
        <pc:sldMkLst>
          <pc:docMk/>
          <pc:sldMk cId="989973670" sldId="888"/>
        </pc:sldMkLst>
      </pc:sldChg>
      <pc:sldChg chg="ord">
        <pc:chgData name="Sidhan v v" userId="dd480783-4066-4178-84d5-0166e0087b16" providerId="ADAL" clId="{997FE1F6-8E13-4E67-B7B7-5D5B95C4C9A4}" dt="2024-03-20T04:32:25.863" v="10364"/>
        <pc:sldMkLst>
          <pc:docMk/>
          <pc:sldMk cId="1046550758" sldId="894"/>
        </pc:sldMkLst>
      </pc:sldChg>
      <pc:sldChg chg="ord">
        <pc:chgData name="Sidhan v v" userId="dd480783-4066-4178-84d5-0166e0087b16" providerId="ADAL" clId="{997FE1F6-8E13-4E67-B7B7-5D5B95C4C9A4}" dt="2024-03-20T04:32:25.863" v="10364"/>
        <pc:sldMkLst>
          <pc:docMk/>
          <pc:sldMk cId="3686791047" sldId="895"/>
        </pc:sldMkLst>
      </pc:sldChg>
      <pc:sldChg chg="ord">
        <pc:chgData name="Sidhan v v" userId="dd480783-4066-4178-84d5-0166e0087b16" providerId="ADAL" clId="{997FE1F6-8E13-4E67-B7B7-5D5B95C4C9A4}" dt="2024-03-06T09:22:49.853" v="3213"/>
        <pc:sldMkLst>
          <pc:docMk/>
          <pc:sldMk cId="3674388016" sldId="896"/>
        </pc:sldMkLst>
      </pc:sldChg>
      <pc:sldChg chg="modSp mod ord">
        <pc:chgData name="Sidhan v v" userId="dd480783-4066-4178-84d5-0166e0087b16" providerId="ADAL" clId="{997FE1F6-8E13-4E67-B7B7-5D5B95C4C9A4}" dt="2024-03-31T05:59:48.631" v="12540" actId="1076"/>
        <pc:sldMkLst>
          <pc:docMk/>
          <pc:sldMk cId="61523007" sldId="897"/>
        </pc:sldMkLst>
      </pc:sldChg>
      <pc:sldChg chg="ord">
        <pc:chgData name="Sidhan v v" userId="dd480783-4066-4178-84d5-0166e0087b16" providerId="ADAL" clId="{997FE1F6-8E13-4E67-B7B7-5D5B95C4C9A4}" dt="2024-03-06T09:22:49.853" v="3213"/>
        <pc:sldMkLst>
          <pc:docMk/>
          <pc:sldMk cId="3217602006" sldId="898"/>
        </pc:sldMkLst>
      </pc:sldChg>
      <pc:sldChg chg="ord">
        <pc:chgData name="Sidhan v v" userId="dd480783-4066-4178-84d5-0166e0087b16" providerId="ADAL" clId="{997FE1F6-8E13-4E67-B7B7-5D5B95C4C9A4}" dt="2024-03-06T09:22:49.853" v="3213"/>
        <pc:sldMkLst>
          <pc:docMk/>
          <pc:sldMk cId="311145370" sldId="899"/>
        </pc:sldMkLst>
      </pc:sldChg>
      <pc:sldChg chg="ord">
        <pc:chgData name="Sidhan v v" userId="dd480783-4066-4178-84d5-0166e0087b16" providerId="ADAL" clId="{997FE1F6-8E13-4E67-B7B7-5D5B95C4C9A4}" dt="2024-03-06T09:22:49.853" v="3213"/>
        <pc:sldMkLst>
          <pc:docMk/>
          <pc:sldMk cId="1676684075" sldId="900"/>
        </pc:sldMkLst>
      </pc:sldChg>
      <pc:sldChg chg="ord">
        <pc:chgData name="Sidhan v v" userId="dd480783-4066-4178-84d5-0166e0087b16" providerId="ADAL" clId="{997FE1F6-8E13-4E67-B7B7-5D5B95C4C9A4}" dt="2024-03-06T09:22:49.853" v="3213"/>
        <pc:sldMkLst>
          <pc:docMk/>
          <pc:sldMk cId="3958715615" sldId="901"/>
        </pc:sldMkLst>
      </pc:sldChg>
      <pc:sldChg chg="ord">
        <pc:chgData name="Sidhan v v" userId="dd480783-4066-4178-84d5-0166e0087b16" providerId="ADAL" clId="{997FE1F6-8E13-4E67-B7B7-5D5B95C4C9A4}" dt="2024-03-06T09:22:49.853" v="3213"/>
        <pc:sldMkLst>
          <pc:docMk/>
          <pc:sldMk cId="3956918450" sldId="902"/>
        </pc:sldMkLst>
      </pc:sldChg>
      <pc:sldChg chg="ord">
        <pc:chgData name="Sidhan v v" userId="dd480783-4066-4178-84d5-0166e0087b16" providerId="ADAL" clId="{997FE1F6-8E13-4E67-B7B7-5D5B95C4C9A4}" dt="2024-03-06T09:22:49.853" v="3213"/>
        <pc:sldMkLst>
          <pc:docMk/>
          <pc:sldMk cId="1704535318" sldId="903"/>
        </pc:sldMkLst>
      </pc:sldChg>
      <pc:sldChg chg="ord">
        <pc:chgData name="Sidhan v v" userId="dd480783-4066-4178-84d5-0166e0087b16" providerId="ADAL" clId="{997FE1F6-8E13-4E67-B7B7-5D5B95C4C9A4}" dt="2024-03-06T09:22:49.853" v="3213"/>
        <pc:sldMkLst>
          <pc:docMk/>
          <pc:sldMk cId="2647896739" sldId="904"/>
        </pc:sldMkLst>
      </pc:sldChg>
      <pc:sldChg chg="modSp mod ord">
        <pc:chgData name="Sidhan v v" userId="dd480783-4066-4178-84d5-0166e0087b16" providerId="ADAL" clId="{997FE1F6-8E13-4E67-B7B7-5D5B95C4C9A4}" dt="2024-03-31T06:07:59.237" v="12680" actId="20577"/>
        <pc:sldMkLst>
          <pc:docMk/>
          <pc:sldMk cId="3720417362" sldId="905"/>
        </pc:sldMkLst>
      </pc:sldChg>
      <pc:sldChg chg="ord">
        <pc:chgData name="Sidhan v v" userId="dd480783-4066-4178-84d5-0166e0087b16" providerId="ADAL" clId="{997FE1F6-8E13-4E67-B7B7-5D5B95C4C9A4}" dt="2024-03-20T04:32:25.863" v="10364"/>
        <pc:sldMkLst>
          <pc:docMk/>
          <pc:sldMk cId="2532159437" sldId="906"/>
        </pc:sldMkLst>
      </pc:sldChg>
      <pc:sldChg chg="ord">
        <pc:chgData name="Sidhan v v" userId="dd480783-4066-4178-84d5-0166e0087b16" providerId="ADAL" clId="{997FE1F6-8E13-4E67-B7B7-5D5B95C4C9A4}" dt="2024-03-06T09:22:49.853" v="3213"/>
        <pc:sldMkLst>
          <pc:docMk/>
          <pc:sldMk cId="473399910" sldId="909"/>
        </pc:sldMkLst>
      </pc:sldChg>
      <pc:sldChg chg="ord">
        <pc:chgData name="Sidhan v v" userId="dd480783-4066-4178-84d5-0166e0087b16" providerId="ADAL" clId="{997FE1F6-8E13-4E67-B7B7-5D5B95C4C9A4}" dt="2024-03-06T09:22:49.853" v="3213"/>
        <pc:sldMkLst>
          <pc:docMk/>
          <pc:sldMk cId="3448922047" sldId="910"/>
        </pc:sldMkLst>
      </pc:sldChg>
      <pc:sldChg chg="ord">
        <pc:chgData name="Sidhan v v" userId="dd480783-4066-4178-84d5-0166e0087b16" providerId="ADAL" clId="{997FE1F6-8E13-4E67-B7B7-5D5B95C4C9A4}" dt="2024-03-06T09:22:49.853" v="3213"/>
        <pc:sldMkLst>
          <pc:docMk/>
          <pc:sldMk cId="2200585056" sldId="911"/>
        </pc:sldMkLst>
      </pc:sldChg>
      <pc:sldChg chg="ord">
        <pc:chgData name="Sidhan v v" userId="dd480783-4066-4178-84d5-0166e0087b16" providerId="ADAL" clId="{997FE1F6-8E13-4E67-B7B7-5D5B95C4C9A4}" dt="2024-03-06T09:22:49.853" v="3213"/>
        <pc:sldMkLst>
          <pc:docMk/>
          <pc:sldMk cId="1966800562" sldId="912"/>
        </pc:sldMkLst>
      </pc:sldChg>
      <pc:sldChg chg="ord">
        <pc:chgData name="Sidhan v v" userId="dd480783-4066-4178-84d5-0166e0087b16" providerId="ADAL" clId="{997FE1F6-8E13-4E67-B7B7-5D5B95C4C9A4}" dt="2024-03-06T09:22:49.853" v="3213"/>
        <pc:sldMkLst>
          <pc:docMk/>
          <pc:sldMk cId="4247914221" sldId="913"/>
        </pc:sldMkLst>
      </pc:sldChg>
      <pc:sldChg chg="ord">
        <pc:chgData name="Sidhan v v" userId="dd480783-4066-4178-84d5-0166e0087b16" providerId="ADAL" clId="{997FE1F6-8E13-4E67-B7B7-5D5B95C4C9A4}" dt="2024-03-06T09:22:49.853" v="3213"/>
        <pc:sldMkLst>
          <pc:docMk/>
          <pc:sldMk cId="1837306206" sldId="914"/>
        </pc:sldMkLst>
      </pc:sldChg>
      <pc:sldChg chg="ord">
        <pc:chgData name="Sidhan v v" userId="dd480783-4066-4178-84d5-0166e0087b16" providerId="ADAL" clId="{997FE1F6-8E13-4E67-B7B7-5D5B95C4C9A4}" dt="2024-03-06T09:22:49.853" v="3213"/>
        <pc:sldMkLst>
          <pc:docMk/>
          <pc:sldMk cId="64404562" sldId="916"/>
        </pc:sldMkLst>
      </pc:sldChg>
      <pc:sldChg chg="ord">
        <pc:chgData name="Sidhan v v" userId="dd480783-4066-4178-84d5-0166e0087b16" providerId="ADAL" clId="{997FE1F6-8E13-4E67-B7B7-5D5B95C4C9A4}" dt="2024-03-20T04:32:25.863" v="10364"/>
        <pc:sldMkLst>
          <pc:docMk/>
          <pc:sldMk cId="856964694" sldId="917"/>
        </pc:sldMkLst>
      </pc:sldChg>
      <pc:sldChg chg="ord">
        <pc:chgData name="Sidhan v v" userId="dd480783-4066-4178-84d5-0166e0087b16" providerId="ADAL" clId="{997FE1F6-8E13-4E67-B7B7-5D5B95C4C9A4}" dt="2024-03-20T04:32:25.863" v="10364"/>
        <pc:sldMkLst>
          <pc:docMk/>
          <pc:sldMk cId="1033858395" sldId="918"/>
        </pc:sldMkLst>
      </pc:sldChg>
      <pc:sldChg chg="ord">
        <pc:chgData name="Sidhan v v" userId="dd480783-4066-4178-84d5-0166e0087b16" providerId="ADAL" clId="{997FE1F6-8E13-4E67-B7B7-5D5B95C4C9A4}" dt="2024-03-20T04:32:25.863" v="10364"/>
        <pc:sldMkLst>
          <pc:docMk/>
          <pc:sldMk cId="2532502925" sldId="919"/>
        </pc:sldMkLst>
      </pc:sldChg>
      <pc:sldChg chg="ord">
        <pc:chgData name="Sidhan v v" userId="dd480783-4066-4178-84d5-0166e0087b16" providerId="ADAL" clId="{997FE1F6-8E13-4E67-B7B7-5D5B95C4C9A4}" dt="2024-03-06T09:22:49.853" v="3213"/>
        <pc:sldMkLst>
          <pc:docMk/>
          <pc:sldMk cId="2081167571" sldId="920"/>
        </pc:sldMkLst>
      </pc:sldChg>
      <pc:sldChg chg="ord">
        <pc:chgData name="Sidhan v v" userId="dd480783-4066-4178-84d5-0166e0087b16" providerId="ADAL" clId="{997FE1F6-8E13-4E67-B7B7-5D5B95C4C9A4}" dt="2024-04-09T09:26:02.137" v="12872"/>
        <pc:sldMkLst>
          <pc:docMk/>
          <pc:sldMk cId="1978994862" sldId="921"/>
        </pc:sldMkLst>
      </pc:sldChg>
      <pc:sldChg chg="ord">
        <pc:chgData name="Sidhan v v" userId="dd480783-4066-4178-84d5-0166e0087b16" providerId="ADAL" clId="{997FE1F6-8E13-4E67-B7B7-5D5B95C4C9A4}" dt="2024-04-09T09:26:02.137" v="12872"/>
        <pc:sldMkLst>
          <pc:docMk/>
          <pc:sldMk cId="1122198535" sldId="922"/>
        </pc:sldMkLst>
      </pc:sldChg>
      <pc:sldChg chg="del">
        <pc:chgData name="Sidhan v v" userId="dd480783-4066-4178-84d5-0166e0087b16" providerId="ADAL" clId="{997FE1F6-8E13-4E67-B7B7-5D5B95C4C9A4}" dt="2024-03-20T04:36:40.592" v="10366" actId="47"/>
        <pc:sldMkLst>
          <pc:docMk/>
          <pc:sldMk cId="1756114274" sldId="923"/>
        </pc:sldMkLst>
      </pc:sldChg>
      <pc:sldChg chg="ord">
        <pc:chgData name="Sidhan v v" userId="dd480783-4066-4178-84d5-0166e0087b16" providerId="ADAL" clId="{997FE1F6-8E13-4E67-B7B7-5D5B95C4C9A4}" dt="2024-04-09T09:26:02.137" v="12872"/>
        <pc:sldMkLst>
          <pc:docMk/>
          <pc:sldMk cId="914342241" sldId="924"/>
        </pc:sldMkLst>
      </pc:sldChg>
      <pc:sldChg chg="ord">
        <pc:chgData name="Sidhan v v" userId="dd480783-4066-4178-84d5-0166e0087b16" providerId="ADAL" clId="{997FE1F6-8E13-4E67-B7B7-5D5B95C4C9A4}" dt="2024-03-20T04:32:25.863" v="10364"/>
        <pc:sldMkLst>
          <pc:docMk/>
          <pc:sldMk cId="3832260752" sldId="925"/>
        </pc:sldMkLst>
      </pc:sldChg>
      <pc:sldChg chg="addSp delSp modSp new mod">
        <pc:chgData name="Sidhan v v" userId="dd480783-4066-4178-84d5-0166e0087b16" providerId="ADAL" clId="{997FE1F6-8E13-4E67-B7B7-5D5B95C4C9A4}" dt="2024-03-29T10:28:34.427" v="12493" actId="20577"/>
        <pc:sldMkLst>
          <pc:docMk/>
          <pc:sldMk cId="121162696" sldId="926"/>
        </pc:sldMkLst>
      </pc:sldChg>
      <pc:sldChg chg="addSp delSp modSp new mod setBg">
        <pc:chgData name="Sidhan v v" userId="dd480783-4066-4178-84d5-0166e0087b16" providerId="ADAL" clId="{997FE1F6-8E13-4E67-B7B7-5D5B95C4C9A4}" dt="2024-03-30T06:27:37.815" v="12529" actId="14100"/>
        <pc:sldMkLst>
          <pc:docMk/>
          <pc:sldMk cId="4073630116" sldId="927"/>
        </pc:sldMkLst>
      </pc:sldChg>
      <pc:sldChg chg="addSp delSp modSp new mod ord">
        <pc:chgData name="Sidhan v v" userId="dd480783-4066-4178-84d5-0166e0087b16" providerId="ADAL" clId="{997FE1F6-8E13-4E67-B7B7-5D5B95C4C9A4}" dt="2024-04-09T09:26:02.137" v="12872"/>
        <pc:sldMkLst>
          <pc:docMk/>
          <pc:sldMk cId="624519507" sldId="928"/>
        </pc:sldMkLst>
      </pc:sldChg>
      <pc:sldChg chg="delSp modSp new mod ord">
        <pc:chgData name="Sidhan v v" userId="dd480783-4066-4178-84d5-0166e0087b16" providerId="ADAL" clId="{997FE1F6-8E13-4E67-B7B7-5D5B95C4C9A4}" dt="2024-04-09T09:26:02.137" v="12872"/>
        <pc:sldMkLst>
          <pc:docMk/>
          <pc:sldMk cId="1572878216" sldId="929"/>
        </pc:sldMkLst>
      </pc:sldChg>
      <pc:sldChg chg="addSp delSp modSp new mod setBg">
        <pc:chgData name="Sidhan v v" userId="dd480783-4066-4178-84d5-0166e0087b16" providerId="ADAL" clId="{997FE1F6-8E13-4E67-B7B7-5D5B95C4C9A4}" dt="2024-03-20T04:56:32.114" v="10471" actId="478"/>
        <pc:sldMkLst>
          <pc:docMk/>
          <pc:sldMk cId="3701259684" sldId="930"/>
        </pc:sldMkLst>
      </pc:sldChg>
      <pc:sldChg chg="addSp delSp modSp add del mod ord">
        <pc:chgData name="Sidhan v v" userId="dd480783-4066-4178-84d5-0166e0087b16" providerId="ADAL" clId="{997FE1F6-8E13-4E67-B7B7-5D5B95C4C9A4}" dt="2024-03-18T05:47:07.120" v="8572" actId="47"/>
        <pc:sldMkLst>
          <pc:docMk/>
          <pc:sldMk cId="3595867641" sldId="931"/>
        </pc:sldMkLst>
      </pc:sldChg>
      <pc:sldChg chg="addSp delSp modSp add mod ord setBg">
        <pc:chgData name="Sidhan v v" userId="dd480783-4066-4178-84d5-0166e0087b16" providerId="ADAL" clId="{997FE1F6-8E13-4E67-B7B7-5D5B95C4C9A4}" dt="2024-03-12T05:13:47.456" v="6919" actId="1076"/>
        <pc:sldMkLst>
          <pc:docMk/>
          <pc:sldMk cId="1431859044" sldId="932"/>
        </pc:sldMkLst>
      </pc:sldChg>
      <pc:sldChg chg="addSp delSp modSp add mod setBg">
        <pc:chgData name="Sidhan v v" userId="dd480783-4066-4178-84d5-0166e0087b16" providerId="ADAL" clId="{997FE1F6-8E13-4E67-B7B7-5D5B95C4C9A4}" dt="2024-03-22T08:49:54.286" v="11858" actId="20577"/>
        <pc:sldMkLst>
          <pc:docMk/>
          <pc:sldMk cId="1502024912" sldId="933"/>
        </pc:sldMkLst>
      </pc:sldChg>
      <pc:sldChg chg="add del setBg">
        <pc:chgData name="Sidhan v v" userId="dd480783-4066-4178-84d5-0166e0087b16" providerId="ADAL" clId="{997FE1F6-8E13-4E67-B7B7-5D5B95C4C9A4}" dt="2024-03-05T13:44:39.923" v="1628" actId="47"/>
        <pc:sldMkLst>
          <pc:docMk/>
          <pc:sldMk cId="2288691162" sldId="934"/>
        </pc:sldMkLst>
      </pc:sldChg>
      <pc:sldChg chg="addSp delSp modSp add mod ord">
        <pc:chgData name="Sidhan v v" userId="dd480783-4066-4178-84d5-0166e0087b16" providerId="ADAL" clId="{997FE1F6-8E13-4E67-B7B7-5D5B95C4C9A4}" dt="2024-03-10T16:16:17.723" v="5387"/>
        <pc:sldMkLst>
          <pc:docMk/>
          <pc:sldMk cId="4058880026" sldId="934"/>
        </pc:sldMkLst>
      </pc:sldChg>
      <pc:sldChg chg="new del">
        <pc:chgData name="Sidhan v v" userId="dd480783-4066-4178-84d5-0166e0087b16" providerId="ADAL" clId="{997FE1F6-8E13-4E67-B7B7-5D5B95C4C9A4}" dt="2024-03-06T09:21:57.287" v="3206" actId="47"/>
        <pc:sldMkLst>
          <pc:docMk/>
          <pc:sldMk cId="321927336" sldId="935"/>
        </pc:sldMkLst>
      </pc:sldChg>
      <pc:sldChg chg="modSp new mod ord">
        <pc:chgData name="Sidhan v v" userId="dd480783-4066-4178-84d5-0166e0087b16" providerId="ADAL" clId="{997FE1F6-8E13-4E67-B7B7-5D5B95C4C9A4}" dt="2024-03-20T09:13:56.089" v="11264"/>
        <pc:sldMkLst>
          <pc:docMk/>
          <pc:sldMk cId="1767187193" sldId="936"/>
        </pc:sldMkLst>
      </pc:sldChg>
      <pc:sldChg chg="addSp delSp modSp add del mod">
        <pc:chgData name="Sidhan v v" userId="dd480783-4066-4178-84d5-0166e0087b16" providerId="ADAL" clId="{997FE1F6-8E13-4E67-B7B7-5D5B95C4C9A4}" dt="2024-03-17T10:45:26.936" v="7624" actId="47"/>
        <pc:sldMkLst>
          <pc:docMk/>
          <pc:sldMk cId="1157053565" sldId="937"/>
        </pc:sldMkLst>
      </pc:sldChg>
      <pc:sldChg chg="new del">
        <pc:chgData name="Sidhan v v" userId="dd480783-4066-4178-84d5-0166e0087b16" providerId="ADAL" clId="{997FE1F6-8E13-4E67-B7B7-5D5B95C4C9A4}" dt="2024-03-06T20:43:32.463" v="3612" actId="47"/>
        <pc:sldMkLst>
          <pc:docMk/>
          <pc:sldMk cId="2173362219" sldId="937"/>
        </pc:sldMkLst>
      </pc:sldChg>
      <pc:sldChg chg="addSp delSp modSp add mod ord setBg">
        <pc:chgData name="Sidhan v v" userId="dd480783-4066-4178-84d5-0166e0087b16" providerId="ADAL" clId="{997FE1F6-8E13-4E67-B7B7-5D5B95C4C9A4}" dt="2024-03-29T10:27:46.009" v="12460" actId="20577"/>
        <pc:sldMkLst>
          <pc:docMk/>
          <pc:sldMk cId="700221857" sldId="938"/>
        </pc:sldMkLst>
      </pc:sldChg>
      <pc:sldChg chg="delSp add del mod setBg">
        <pc:chgData name="Sidhan v v" userId="dd480783-4066-4178-84d5-0166e0087b16" providerId="ADAL" clId="{997FE1F6-8E13-4E67-B7B7-5D5B95C4C9A4}" dt="2024-03-06T20:43:34.209" v="3613" actId="47"/>
        <pc:sldMkLst>
          <pc:docMk/>
          <pc:sldMk cId="3513411665" sldId="938"/>
        </pc:sldMkLst>
      </pc:sldChg>
      <pc:sldChg chg="delSp del mod">
        <pc:chgData name="Sidhan v v" userId="dd480783-4066-4178-84d5-0166e0087b16" providerId="ADAL" clId="{997FE1F6-8E13-4E67-B7B7-5D5B95C4C9A4}" dt="2024-03-18T21:06:28.467" v="9441" actId="47"/>
        <pc:sldMkLst>
          <pc:docMk/>
          <pc:sldMk cId="3688855514" sldId="939"/>
        </pc:sldMkLst>
      </pc:sldChg>
      <pc:sldChg chg="addSp delSp modSp new mod ord">
        <pc:chgData name="Sidhan v v" userId="dd480783-4066-4178-84d5-0166e0087b16" providerId="ADAL" clId="{997FE1F6-8E13-4E67-B7B7-5D5B95C4C9A4}" dt="2024-03-12T04:05:28.585" v="5660" actId="1076"/>
        <pc:sldMkLst>
          <pc:docMk/>
          <pc:sldMk cId="1844156078" sldId="940"/>
        </pc:sldMkLst>
      </pc:sldChg>
      <pc:sldChg chg="addSp delSp modSp new mod">
        <pc:chgData name="Sidhan v v" userId="dd480783-4066-4178-84d5-0166e0087b16" providerId="ADAL" clId="{997FE1F6-8E13-4E67-B7B7-5D5B95C4C9A4}" dt="2024-03-17T09:41:20.594" v="7335" actId="1076"/>
        <pc:sldMkLst>
          <pc:docMk/>
          <pc:sldMk cId="1101081345" sldId="941"/>
        </pc:sldMkLst>
      </pc:sldChg>
      <pc:sldChg chg="addSp delSp modSp new mod">
        <pc:chgData name="Sidhan v v" userId="dd480783-4066-4178-84d5-0166e0087b16" providerId="ADAL" clId="{997FE1F6-8E13-4E67-B7B7-5D5B95C4C9A4}" dt="2024-03-30T08:04:13.106" v="12539" actId="14100"/>
        <pc:sldMkLst>
          <pc:docMk/>
          <pc:sldMk cId="1836260946" sldId="942"/>
        </pc:sldMkLst>
      </pc:sldChg>
      <pc:sldChg chg="addSp delSp modSp add mod">
        <pc:chgData name="Sidhan v v" userId="dd480783-4066-4178-84d5-0166e0087b16" providerId="ADAL" clId="{997FE1F6-8E13-4E67-B7B7-5D5B95C4C9A4}" dt="2024-03-18T14:00:08.585" v="9168" actId="1076"/>
        <pc:sldMkLst>
          <pc:docMk/>
          <pc:sldMk cId="2257824813" sldId="943"/>
        </pc:sldMkLst>
      </pc:sldChg>
      <pc:sldChg chg="add del setBg">
        <pc:chgData name="Sidhan v v" userId="dd480783-4066-4178-84d5-0166e0087b16" providerId="ADAL" clId="{997FE1F6-8E13-4E67-B7B7-5D5B95C4C9A4}" dt="2024-03-17T10:45:25.605" v="7623" actId="47"/>
        <pc:sldMkLst>
          <pc:docMk/>
          <pc:sldMk cId="1680460124" sldId="944"/>
        </pc:sldMkLst>
      </pc:sldChg>
      <pc:sldChg chg="add ord">
        <pc:chgData name="Sidhan v v" userId="dd480783-4066-4178-84d5-0166e0087b16" providerId="ADAL" clId="{997FE1F6-8E13-4E67-B7B7-5D5B95C4C9A4}" dt="2024-03-17T10:52:45.717" v="7665"/>
        <pc:sldMkLst>
          <pc:docMk/>
          <pc:sldMk cId="2123122888" sldId="945"/>
        </pc:sldMkLst>
      </pc:sldChg>
      <pc:sldChg chg="add del setBg">
        <pc:chgData name="Sidhan v v" userId="dd480783-4066-4178-84d5-0166e0087b16" providerId="ADAL" clId="{997FE1F6-8E13-4E67-B7B7-5D5B95C4C9A4}" dt="2024-03-17T11:00:53.161" v="8332" actId="47"/>
        <pc:sldMkLst>
          <pc:docMk/>
          <pc:sldMk cId="497356115" sldId="946"/>
        </pc:sldMkLst>
      </pc:sldChg>
      <pc:sldChg chg="addSp delSp modSp add mod">
        <pc:chgData name="Sidhan v v" userId="dd480783-4066-4178-84d5-0166e0087b16" providerId="ADAL" clId="{997FE1F6-8E13-4E67-B7B7-5D5B95C4C9A4}" dt="2024-03-18T20:34:22.992" v="9195" actId="14100"/>
        <pc:sldMkLst>
          <pc:docMk/>
          <pc:sldMk cId="2425999384" sldId="946"/>
        </pc:sldMkLst>
      </pc:sldChg>
      <pc:sldChg chg="add del setBg">
        <pc:chgData name="Sidhan v v" userId="dd480783-4066-4178-84d5-0166e0087b16" providerId="ADAL" clId="{997FE1F6-8E13-4E67-B7B7-5D5B95C4C9A4}" dt="2024-03-17T11:04:58.631" v="8400"/>
        <pc:sldMkLst>
          <pc:docMk/>
          <pc:sldMk cId="1360996260" sldId="947"/>
        </pc:sldMkLst>
      </pc:sldChg>
      <pc:sldChg chg="addSp delSp modSp add mod setBg">
        <pc:chgData name="Sidhan v v" userId="dd480783-4066-4178-84d5-0166e0087b16" providerId="ADAL" clId="{997FE1F6-8E13-4E67-B7B7-5D5B95C4C9A4}" dt="2024-03-20T11:18:52.444" v="11326" actId="1076"/>
        <pc:sldMkLst>
          <pc:docMk/>
          <pc:sldMk cId="3401766709" sldId="947"/>
        </pc:sldMkLst>
      </pc:sldChg>
      <pc:sldChg chg="modSp add mod setBg">
        <pc:chgData name="Sidhan v v" userId="dd480783-4066-4178-84d5-0166e0087b16" providerId="ADAL" clId="{997FE1F6-8E13-4E67-B7B7-5D5B95C4C9A4}" dt="2024-03-19T06:19:34.491" v="9894"/>
        <pc:sldMkLst>
          <pc:docMk/>
          <pc:sldMk cId="3370888839" sldId="948"/>
        </pc:sldMkLst>
      </pc:sldChg>
      <pc:sldChg chg="modSp add ord setBg">
        <pc:chgData name="Sidhan v v" userId="dd480783-4066-4178-84d5-0166e0087b16" providerId="ADAL" clId="{997FE1F6-8E13-4E67-B7B7-5D5B95C4C9A4}" dt="2024-03-19T06:19:30.095" v="9893"/>
        <pc:sldMkLst>
          <pc:docMk/>
          <pc:sldMk cId="3302639333" sldId="949"/>
        </pc:sldMkLst>
      </pc:sldChg>
      <pc:sldChg chg="modSp add setBg">
        <pc:chgData name="Sidhan v v" userId="dd480783-4066-4178-84d5-0166e0087b16" providerId="ADAL" clId="{997FE1F6-8E13-4E67-B7B7-5D5B95C4C9A4}" dt="2024-03-19T06:19:39.924" v="9895"/>
        <pc:sldMkLst>
          <pc:docMk/>
          <pc:sldMk cId="674047011" sldId="950"/>
        </pc:sldMkLst>
      </pc:sldChg>
      <pc:sldChg chg="addSp delSp modSp add mod ord setBg">
        <pc:chgData name="Sidhan v v" userId="dd480783-4066-4178-84d5-0166e0087b16" providerId="ADAL" clId="{997FE1F6-8E13-4E67-B7B7-5D5B95C4C9A4}" dt="2024-04-01T10:42:15.002" v="12870" actId="1076"/>
        <pc:sldMkLst>
          <pc:docMk/>
          <pc:sldMk cId="874564776" sldId="951"/>
        </pc:sldMkLst>
      </pc:sldChg>
      <pc:sldChg chg="addSp delSp modSp add mod setBg">
        <pc:chgData name="Sidhan v v" userId="dd480783-4066-4178-84d5-0166e0087b16" providerId="ADAL" clId="{997FE1F6-8E13-4E67-B7B7-5D5B95C4C9A4}" dt="2024-03-19T06:19:01.310" v="9889"/>
        <pc:sldMkLst>
          <pc:docMk/>
          <pc:sldMk cId="2526720728" sldId="952"/>
        </pc:sldMkLst>
      </pc:sldChg>
      <pc:sldChg chg="addSp delSp modSp add mod">
        <pc:chgData name="Sidhan v v" userId="dd480783-4066-4178-84d5-0166e0087b16" providerId="ADAL" clId="{997FE1F6-8E13-4E67-B7B7-5D5B95C4C9A4}" dt="2024-03-18T20:52:03.341" v="9310" actId="14100"/>
        <pc:sldMkLst>
          <pc:docMk/>
          <pc:sldMk cId="1806765500" sldId="953"/>
        </pc:sldMkLst>
      </pc:sldChg>
      <pc:sldChg chg="add del">
        <pc:chgData name="Sidhan v v" userId="dd480783-4066-4178-84d5-0166e0087b16" providerId="ADAL" clId="{997FE1F6-8E13-4E67-B7B7-5D5B95C4C9A4}" dt="2024-03-18T11:26:51.307" v="8905"/>
        <pc:sldMkLst>
          <pc:docMk/>
          <pc:sldMk cId="3775321026" sldId="953"/>
        </pc:sldMkLst>
      </pc:sldChg>
      <pc:sldChg chg="addSp delSp modSp add mod">
        <pc:chgData name="Sidhan v v" userId="dd480783-4066-4178-84d5-0166e0087b16" providerId="ADAL" clId="{997FE1F6-8E13-4E67-B7B7-5D5B95C4C9A4}" dt="2024-03-20T08:01:23.237" v="11143" actId="693"/>
        <pc:sldMkLst>
          <pc:docMk/>
          <pc:sldMk cId="2194832702" sldId="954"/>
        </pc:sldMkLst>
      </pc:sldChg>
      <pc:sldChg chg="addSp delSp modSp add mod ord">
        <pc:chgData name="Sidhan v v" userId="dd480783-4066-4178-84d5-0166e0087b16" providerId="ADAL" clId="{997FE1F6-8E13-4E67-B7B7-5D5B95C4C9A4}" dt="2024-03-19T06:22:07.132" v="9919" actId="1076"/>
        <pc:sldMkLst>
          <pc:docMk/>
          <pc:sldMk cId="3737636810" sldId="955"/>
        </pc:sldMkLst>
      </pc:sldChg>
      <pc:sldChg chg="modSp add mod ord setBg">
        <pc:chgData name="Sidhan v v" userId="dd480783-4066-4178-84d5-0166e0087b16" providerId="ADAL" clId="{997FE1F6-8E13-4E67-B7B7-5D5B95C4C9A4}" dt="2024-03-19T06:17:39.142" v="9887" actId="20577"/>
        <pc:sldMkLst>
          <pc:docMk/>
          <pc:sldMk cId="607787911" sldId="956"/>
        </pc:sldMkLst>
      </pc:sldChg>
      <pc:sldChg chg="add del setBg">
        <pc:chgData name="Sidhan v v" userId="dd480783-4066-4178-84d5-0166e0087b16" providerId="ADAL" clId="{997FE1F6-8E13-4E67-B7B7-5D5B95C4C9A4}" dt="2024-03-19T06:24:06.173" v="9922" actId="47"/>
        <pc:sldMkLst>
          <pc:docMk/>
          <pc:sldMk cId="35734387" sldId="957"/>
        </pc:sldMkLst>
      </pc:sldChg>
      <pc:sldChg chg="addSp delSp modSp add mod setBg">
        <pc:chgData name="Sidhan v v" userId="dd480783-4066-4178-84d5-0166e0087b16" providerId="ADAL" clId="{997FE1F6-8E13-4E67-B7B7-5D5B95C4C9A4}" dt="2024-03-19T06:38:34.199" v="10058" actId="1076"/>
        <pc:sldMkLst>
          <pc:docMk/>
          <pc:sldMk cId="2833279155" sldId="958"/>
        </pc:sldMkLst>
      </pc:sldChg>
      <pc:sldChg chg="addSp delSp modSp add mod">
        <pc:chgData name="Sidhan v v" userId="dd480783-4066-4178-84d5-0166e0087b16" providerId="ADAL" clId="{997FE1F6-8E13-4E67-B7B7-5D5B95C4C9A4}" dt="2024-03-19T07:09:45.791" v="10326" actId="1076"/>
        <pc:sldMkLst>
          <pc:docMk/>
          <pc:sldMk cId="905864720" sldId="959"/>
        </pc:sldMkLst>
      </pc:sldChg>
      <pc:sldChg chg="new del">
        <pc:chgData name="Sidhan v v" userId="dd480783-4066-4178-84d5-0166e0087b16" providerId="ADAL" clId="{997FE1F6-8E13-4E67-B7B7-5D5B95C4C9A4}" dt="2024-03-19T06:58:08.670" v="10219" actId="2696"/>
        <pc:sldMkLst>
          <pc:docMk/>
          <pc:sldMk cId="3467379687" sldId="959"/>
        </pc:sldMkLst>
      </pc:sldChg>
      <pc:sldChg chg="addSp delSp modSp add mod setBg">
        <pc:chgData name="Sidhan v v" userId="dd480783-4066-4178-84d5-0166e0087b16" providerId="ADAL" clId="{997FE1F6-8E13-4E67-B7B7-5D5B95C4C9A4}" dt="2024-03-19T07:07:52.906" v="10318" actId="1076"/>
        <pc:sldMkLst>
          <pc:docMk/>
          <pc:sldMk cId="3888750395" sldId="960"/>
        </pc:sldMkLst>
      </pc:sldChg>
      <pc:sldChg chg="add del setBg">
        <pc:chgData name="Sidhan v v" userId="dd480783-4066-4178-84d5-0166e0087b16" providerId="ADAL" clId="{997FE1F6-8E13-4E67-B7B7-5D5B95C4C9A4}" dt="2024-03-19T07:08:05.325" v="10320"/>
        <pc:sldMkLst>
          <pc:docMk/>
          <pc:sldMk cId="250899691" sldId="961"/>
        </pc:sldMkLst>
      </pc:sldChg>
      <pc:sldChg chg="addSp delSp modSp add mod">
        <pc:chgData name="Sidhan v v" userId="dd480783-4066-4178-84d5-0166e0087b16" providerId="ADAL" clId="{997FE1F6-8E13-4E67-B7B7-5D5B95C4C9A4}" dt="2024-03-19T07:11:35.795" v="10355" actId="1076"/>
        <pc:sldMkLst>
          <pc:docMk/>
          <pc:sldMk cId="3734463946" sldId="961"/>
        </pc:sldMkLst>
      </pc:sldChg>
      <pc:sldChg chg="add ord">
        <pc:chgData name="Sidhan v v" userId="dd480783-4066-4178-84d5-0166e0087b16" providerId="ADAL" clId="{997FE1F6-8E13-4E67-B7B7-5D5B95C4C9A4}" dt="2024-03-19T07:12:12.485" v="10360"/>
        <pc:sldMkLst>
          <pc:docMk/>
          <pc:sldMk cId="3162678631" sldId="962"/>
        </pc:sldMkLst>
      </pc:sldChg>
      <pc:sldChg chg="add del">
        <pc:chgData name="Sidhan v v" userId="dd480783-4066-4178-84d5-0166e0087b16" providerId="ADAL" clId="{997FE1F6-8E13-4E67-B7B7-5D5B95C4C9A4}" dt="2024-03-19T07:08:14.066" v="10323" actId="47"/>
        <pc:sldMkLst>
          <pc:docMk/>
          <pc:sldMk cId="3287308325" sldId="962"/>
        </pc:sldMkLst>
      </pc:sldChg>
      <pc:sldChg chg="add del setBg">
        <pc:chgData name="Sidhan v v" userId="dd480783-4066-4178-84d5-0166e0087b16" providerId="ADAL" clId="{997FE1F6-8E13-4E67-B7B7-5D5B95C4C9A4}" dt="2024-03-19T07:12:03.513" v="10357"/>
        <pc:sldMkLst>
          <pc:docMk/>
          <pc:sldMk cId="3427585991" sldId="962"/>
        </pc:sldMkLst>
      </pc:sldChg>
      <pc:sldChg chg="modSp new mod ord">
        <pc:chgData name="Sidhan v v" userId="dd480783-4066-4178-84d5-0166e0087b16" providerId="ADAL" clId="{997FE1F6-8E13-4E67-B7B7-5D5B95C4C9A4}" dt="2024-03-20T09:14:09.641" v="11266" actId="255"/>
        <pc:sldMkLst>
          <pc:docMk/>
          <pc:sldMk cId="322691261" sldId="963"/>
        </pc:sldMkLst>
      </pc:sldChg>
      <pc:sldChg chg="add del setBg">
        <pc:chgData name="Sidhan v v" userId="dd480783-4066-4178-84d5-0166e0087b16" providerId="ADAL" clId="{997FE1F6-8E13-4E67-B7B7-5D5B95C4C9A4}" dt="2024-03-20T05:03:38.314" v="10473" actId="47"/>
        <pc:sldMkLst>
          <pc:docMk/>
          <pc:sldMk cId="1126619184" sldId="964"/>
        </pc:sldMkLst>
      </pc:sldChg>
      <pc:sldChg chg="addSp delSp modSp add mod">
        <pc:chgData name="Sidhan v v" userId="dd480783-4066-4178-84d5-0166e0087b16" providerId="ADAL" clId="{997FE1F6-8E13-4E67-B7B7-5D5B95C4C9A4}" dt="2024-03-20T09:37:48.266" v="11325" actId="108"/>
        <pc:sldMkLst>
          <pc:docMk/>
          <pc:sldMk cId="3349603808" sldId="964"/>
        </pc:sldMkLst>
      </pc:sldChg>
      <pc:sldChg chg="addSp delSp modSp add mod setBg">
        <pc:chgData name="Sidhan v v" userId="dd480783-4066-4178-84d5-0166e0087b16" providerId="ADAL" clId="{997FE1F6-8E13-4E67-B7B7-5D5B95C4C9A4}" dt="2024-03-20T09:29:37.812" v="11280" actId="1076"/>
        <pc:sldMkLst>
          <pc:docMk/>
          <pc:sldMk cId="4121612466" sldId="965"/>
        </pc:sldMkLst>
      </pc:sldChg>
      <pc:sldChg chg="addSp delSp modSp add mod ord setBg">
        <pc:chgData name="Sidhan v v" userId="dd480783-4066-4178-84d5-0166e0087b16" providerId="ADAL" clId="{997FE1F6-8E13-4E67-B7B7-5D5B95C4C9A4}" dt="2024-03-20T12:02:30.355" v="11438" actId="1076"/>
        <pc:sldMkLst>
          <pc:docMk/>
          <pc:sldMk cId="1860880504" sldId="966"/>
        </pc:sldMkLst>
      </pc:sldChg>
      <pc:sldChg chg="addSp delSp modSp add mod">
        <pc:chgData name="Sidhan v v" userId="dd480783-4066-4178-84d5-0166e0087b16" providerId="ADAL" clId="{997FE1F6-8E13-4E67-B7B7-5D5B95C4C9A4}" dt="2024-03-20T11:30:57.591" v="11391"/>
        <pc:sldMkLst>
          <pc:docMk/>
          <pc:sldMk cId="2573325903" sldId="967"/>
        </pc:sldMkLst>
      </pc:sldChg>
      <pc:sldChg chg="addSp delSp modSp add mod">
        <pc:chgData name="Sidhan v v" userId="dd480783-4066-4178-84d5-0166e0087b16" providerId="ADAL" clId="{997FE1F6-8E13-4E67-B7B7-5D5B95C4C9A4}" dt="2024-03-22T08:44:41.765" v="11857" actId="1076"/>
        <pc:sldMkLst>
          <pc:docMk/>
          <pc:sldMk cId="2006790476" sldId="968"/>
        </pc:sldMkLst>
      </pc:sldChg>
      <pc:sldChg chg="add del">
        <pc:chgData name="Sidhan v v" userId="dd480783-4066-4178-84d5-0166e0087b16" providerId="ADAL" clId="{997FE1F6-8E13-4E67-B7B7-5D5B95C4C9A4}" dt="2024-03-20T11:31:06.197" v="11393" actId="47"/>
        <pc:sldMkLst>
          <pc:docMk/>
          <pc:sldMk cId="2484202433" sldId="968"/>
        </pc:sldMkLst>
      </pc:sldChg>
      <pc:sldChg chg="modSp new mod">
        <pc:chgData name="Sidhan v v" userId="dd480783-4066-4178-84d5-0166e0087b16" providerId="ADAL" clId="{997FE1F6-8E13-4E67-B7B7-5D5B95C4C9A4}" dt="2024-04-09T09:28:49.618" v="13087" actId="207"/>
        <pc:sldMkLst>
          <pc:docMk/>
          <pc:sldMk cId="695014339" sldId="969"/>
        </pc:sldMkLst>
      </pc:sldChg>
    </pc:docChg>
  </pc:docChgLst>
  <pc:docChgLst>
    <pc:chgData name="Sidhan V V" userId="5d019046-4fd7-460a-bf5a-015a30ffe321" providerId="ADAL" clId="{77FA8EEC-05BD-44D7-AD57-D09F60F54366}"/>
    <pc:docChg chg="undo custSel addSld delSld modSld sldOrd modSection">
      <pc:chgData name="Sidhan V V" userId="5d019046-4fd7-460a-bf5a-015a30ffe321" providerId="ADAL" clId="{77FA8EEC-05BD-44D7-AD57-D09F60F54366}" dt="2024-10-27T12:11:41.219" v="605" actId="14100"/>
      <pc:docMkLst>
        <pc:docMk/>
      </pc:docMkLst>
      <pc:sldChg chg="addSp modSp mod">
        <pc:chgData name="Sidhan V V" userId="5d019046-4fd7-460a-bf5a-015a30ffe321" providerId="ADAL" clId="{77FA8EEC-05BD-44D7-AD57-D09F60F54366}" dt="2024-10-10T08:03:23.538" v="458" actId="14100"/>
        <pc:sldMkLst>
          <pc:docMk/>
          <pc:sldMk cId="121162696" sldId="926"/>
        </pc:sldMkLst>
      </pc:sldChg>
      <pc:sldChg chg="addSp delSp modSp add del mod ord setBg">
        <pc:chgData name="Sidhan V V" userId="5d019046-4fd7-460a-bf5a-015a30ffe321" providerId="ADAL" clId="{77FA8EEC-05BD-44D7-AD57-D09F60F54366}" dt="2024-10-10T08:04:16.299" v="470" actId="47"/>
        <pc:sldMkLst>
          <pc:docMk/>
          <pc:sldMk cId="2306353616" sldId="974"/>
        </pc:sldMkLst>
      </pc:sldChg>
      <pc:sldChg chg="addSp modSp new">
        <pc:chgData name="Sidhan V V" userId="5d019046-4fd7-460a-bf5a-015a30ffe321" providerId="ADAL" clId="{77FA8EEC-05BD-44D7-AD57-D09F60F54366}" dt="2024-10-10T06:35:29.863" v="210"/>
        <pc:sldMkLst>
          <pc:docMk/>
          <pc:sldMk cId="1476295477" sldId="975"/>
        </pc:sldMkLst>
      </pc:sldChg>
      <pc:sldChg chg="addSp delSp modSp add del mod">
        <pc:chgData name="Sidhan V V" userId="5d019046-4fd7-460a-bf5a-015a30ffe321" providerId="ADAL" clId="{77FA8EEC-05BD-44D7-AD57-D09F60F54366}" dt="2024-10-10T06:35:31.987" v="211" actId="47"/>
        <pc:sldMkLst>
          <pc:docMk/>
          <pc:sldMk cId="4211831910" sldId="976"/>
        </pc:sldMkLst>
      </pc:sldChg>
      <pc:sldChg chg="addSp delSp modSp add mod">
        <pc:chgData name="Sidhan V V" userId="5d019046-4fd7-460a-bf5a-015a30ffe321" providerId="ADAL" clId="{77FA8EEC-05BD-44D7-AD57-D09F60F54366}" dt="2024-10-27T12:11:41.219" v="605" actId="14100"/>
        <pc:sldMkLst>
          <pc:docMk/>
          <pc:sldMk cId="102958212" sldId="977"/>
        </pc:sldMkLst>
        <pc:picChg chg="add mod">
          <ac:chgData name="Sidhan V V" userId="5d019046-4fd7-460a-bf5a-015a30ffe321" providerId="ADAL" clId="{77FA8EEC-05BD-44D7-AD57-D09F60F54366}" dt="2024-10-27T12:11:41.219" v="605" actId="14100"/>
          <ac:picMkLst>
            <pc:docMk/>
            <pc:sldMk cId="102958212" sldId="977"/>
            <ac:picMk id="5" creationId="{77B3B268-784C-0D75-17CC-2F5296C3EA67}"/>
          </ac:picMkLst>
        </pc:picChg>
        <pc:picChg chg="add mod">
          <ac:chgData name="Sidhan V V" userId="5d019046-4fd7-460a-bf5a-015a30ffe321" providerId="ADAL" clId="{77FA8EEC-05BD-44D7-AD57-D09F60F54366}" dt="2024-10-27T07:26:22.702" v="601" actId="14100"/>
          <ac:picMkLst>
            <pc:docMk/>
            <pc:sldMk cId="102958212" sldId="977"/>
            <ac:picMk id="12" creationId="{9C2EA900-3868-4D74-C44B-70DEC135EA22}"/>
          </ac:picMkLst>
        </pc:picChg>
      </pc:sldChg>
      <pc:sldChg chg="add del ord setBg">
        <pc:chgData name="Sidhan V V" userId="5d019046-4fd7-460a-bf5a-015a30ffe321" providerId="ADAL" clId="{77FA8EEC-05BD-44D7-AD57-D09F60F54366}" dt="2024-10-10T08:03:56.593" v="463" actId="47"/>
        <pc:sldMkLst>
          <pc:docMk/>
          <pc:sldMk cId="3523136208" sldId="978"/>
        </pc:sldMkLst>
      </pc:sldChg>
      <pc:sldChg chg="addSp delSp modSp add mod">
        <pc:chgData name="Sidhan V V" userId="5d019046-4fd7-460a-bf5a-015a30ffe321" providerId="ADAL" clId="{77FA8EEC-05BD-44D7-AD57-D09F60F54366}" dt="2024-10-10T08:07:14.423" v="559" actId="21"/>
        <pc:sldMkLst>
          <pc:docMk/>
          <pc:sldMk cId="511683270" sldId="979"/>
        </pc:sldMkLst>
      </pc:sldChg>
      <pc:sldChg chg="addSp delSp modSp add mod">
        <pc:chgData name="Sidhan V V" userId="5d019046-4fd7-460a-bf5a-015a30ffe321" providerId="ADAL" clId="{77FA8EEC-05BD-44D7-AD57-D09F60F54366}" dt="2024-10-10T08:58:41.621" v="600" actId="1076"/>
        <pc:sldMkLst>
          <pc:docMk/>
          <pc:sldMk cId="319258868" sldId="980"/>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AAEBEE6-7B19-4AA3-933A-D12FBE2DBCCC}" type="datetimeFigureOut">
              <a:t>1/14/2025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D63D42C-3BC3-44F7-887F-2A9B9A987BF2}" type="slidenum">
              <a:t>‹#›</a:t>
            </a:fld>
            <a:endParaRPr lang="en-GB"/>
          </a:p>
        </p:txBody>
      </p:sp>
    </p:spTree>
    <p:extLst>
      <p:ext uri="{BB962C8B-B14F-4D97-AF65-F5344CB8AC3E}">
        <p14:creationId xmlns:p14="http://schemas.microsoft.com/office/powerpoint/2010/main" val="38904555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BAE5173-0479-004E-835F-49360574F34D}" type="slidenum">
              <a:rPr lang="en-US" smtClean="0"/>
              <a:t>1</a:t>
            </a:fld>
            <a:endParaRPr lang="en-US"/>
          </a:p>
        </p:txBody>
      </p:sp>
    </p:spTree>
    <p:extLst>
      <p:ext uri="{BB962C8B-B14F-4D97-AF65-F5344CB8AC3E}">
        <p14:creationId xmlns:p14="http://schemas.microsoft.com/office/powerpoint/2010/main" val="42830386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Lab Footer">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AAD24154-691F-B64D-B6C7-236BB2569036}"/>
              </a:ext>
            </a:extLst>
          </p:cNvPr>
          <p:cNvSpPr>
            <a:spLocks noGrp="1"/>
          </p:cNvSpPr>
          <p:nvPr>
            <p:ph type="ftr" sz="quarter" idx="11"/>
          </p:nvPr>
        </p:nvSpPr>
        <p:spPr/>
        <p:txBody>
          <a:bodyPr/>
          <a:lstStyle/>
          <a:p>
            <a:r>
              <a:rPr lang="en-US"/>
              <a:t>HydroSense\</a:t>
            </a:r>
          </a:p>
        </p:txBody>
      </p:sp>
    </p:spTree>
    <p:extLst>
      <p:ext uri="{BB962C8B-B14F-4D97-AF65-F5344CB8AC3E}">
        <p14:creationId xmlns:p14="http://schemas.microsoft.com/office/powerpoint/2010/main" val="5496358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C825E9-510D-9A43-ABA7-60CD858FF57B}"/>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2D8683B1-AF24-484B-99E8-9A0E9A54A2B0}"/>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39AAEC10-C19E-7C42-9424-2B52187C9612}"/>
              </a:ext>
            </a:extLst>
          </p:cNvPr>
          <p:cNvSpPr>
            <a:spLocks noGrp="1"/>
          </p:cNvSpPr>
          <p:nvPr>
            <p:ph type="dt" sz="half" idx="10"/>
          </p:nvPr>
        </p:nvSpPr>
        <p:spPr/>
        <p:txBody>
          <a:bodyPr/>
          <a:lstStyle/>
          <a:p>
            <a:fld id="{27FD614A-3D0C-DF48-94DF-EE3ABBD72146}" type="datetime1">
              <a:rPr lang="en-IN" smtClean="0"/>
              <a:t>14-01-2025</a:t>
            </a:fld>
            <a:endParaRPr lang="en-US"/>
          </a:p>
        </p:txBody>
      </p:sp>
      <p:sp>
        <p:nvSpPr>
          <p:cNvPr id="5" name="Footer Placeholder 4">
            <a:extLst>
              <a:ext uri="{FF2B5EF4-FFF2-40B4-BE49-F238E27FC236}">
                <a16:creationId xmlns:a16="http://schemas.microsoft.com/office/drawing/2014/main" id="{7965AC96-82C6-6847-AAB8-9656430D4C4A}"/>
              </a:ext>
            </a:extLst>
          </p:cNvPr>
          <p:cNvSpPr>
            <a:spLocks noGrp="1"/>
          </p:cNvSpPr>
          <p:nvPr>
            <p:ph type="ftr" sz="quarter" idx="11"/>
          </p:nvPr>
        </p:nvSpPr>
        <p:spPr/>
        <p:txBody>
          <a:bodyPr/>
          <a:lstStyle/>
          <a:p>
            <a:r>
              <a:rPr lang="en-US"/>
              <a:t>HydroSense\</a:t>
            </a:r>
          </a:p>
        </p:txBody>
      </p:sp>
      <p:sp>
        <p:nvSpPr>
          <p:cNvPr id="6" name="Slide Number Placeholder 5">
            <a:extLst>
              <a:ext uri="{FF2B5EF4-FFF2-40B4-BE49-F238E27FC236}">
                <a16:creationId xmlns:a16="http://schemas.microsoft.com/office/drawing/2014/main" id="{A6D7D3EE-9370-0948-BD79-3CB6C35B4AB3}"/>
              </a:ext>
            </a:extLst>
          </p:cNvPr>
          <p:cNvSpPr>
            <a:spLocks noGrp="1"/>
          </p:cNvSpPr>
          <p:nvPr>
            <p:ph type="sldNum" sz="quarter" idx="12"/>
          </p:nvPr>
        </p:nvSpPr>
        <p:spPr/>
        <p:txBody>
          <a:bodyPr/>
          <a:lstStyle/>
          <a:p>
            <a:fld id="{1EF9052F-D4DD-D145-84E4-8EC3C66C4C00}" type="slidenum">
              <a:rPr lang="en-US" smtClean="0"/>
              <a:t>‹#›</a:t>
            </a:fld>
            <a:endParaRPr lang="en-US"/>
          </a:p>
        </p:txBody>
      </p:sp>
    </p:spTree>
    <p:extLst>
      <p:ext uri="{BB962C8B-B14F-4D97-AF65-F5344CB8AC3E}">
        <p14:creationId xmlns:p14="http://schemas.microsoft.com/office/powerpoint/2010/main" val="39642150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0725DCB-DD86-1040-A850-8CE06749AE2A}"/>
              </a:ext>
            </a:extLst>
          </p:cNvPr>
          <p:cNvSpPr>
            <a:spLocks noGrp="1"/>
          </p:cNvSpPr>
          <p:nvPr>
            <p:ph type="title" orient="vert"/>
          </p:nvPr>
        </p:nvSpPr>
        <p:spPr>
          <a:xfrm>
            <a:off x="8724901"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3088E176-1C2D-DE42-82FB-93DE9F74C6F1}"/>
              </a:ext>
            </a:extLst>
          </p:cNvPr>
          <p:cNvSpPr>
            <a:spLocks noGrp="1"/>
          </p:cNvSpPr>
          <p:nvPr>
            <p:ph type="body" orient="vert" idx="1"/>
          </p:nvPr>
        </p:nvSpPr>
        <p:spPr>
          <a:xfrm>
            <a:off x="838201"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5A8DFBEE-DE4C-144F-A827-BBEB57B93D1C}"/>
              </a:ext>
            </a:extLst>
          </p:cNvPr>
          <p:cNvSpPr>
            <a:spLocks noGrp="1"/>
          </p:cNvSpPr>
          <p:nvPr>
            <p:ph type="dt" sz="half" idx="10"/>
          </p:nvPr>
        </p:nvSpPr>
        <p:spPr/>
        <p:txBody>
          <a:bodyPr/>
          <a:lstStyle/>
          <a:p>
            <a:fld id="{A1E64A8E-5847-804B-A33F-AB478EEFBBE9}" type="datetime1">
              <a:rPr lang="en-IN" smtClean="0"/>
              <a:t>14-01-2025</a:t>
            </a:fld>
            <a:endParaRPr lang="en-US"/>
          </a:p>
        </p:txBody>
      </p:sp>
      <p:sp>
        <p:nvSpPr>
          <p:cNvPr id="5" name="Footer Placeholder 4">
            <a:extLst>
              <a:ext uri="{FF2B5EF4-FFF2-40B4-BE49-F238E27FC236}">
                <a16:creationId xmlns:a16="http://schemas.microsoft.com/office/drawing/2014/main" id="{AB19D34F-E497-3B46-8580-65EC5412C361}"/>
              </a:ext>
            </a:extLst>
          </p:cNvPr>
          <p:cNvSpPr>
            <a:spLocks noGrp="1"/>
          </p:cNvSpPr>
          <p:nvPr>
            <p:ph type="ftr" sz="quarter" idx="11"/>
          </p:nvPr>
        </p:nvSpPr>
        <p:spPr/>
        <p:txBody>
          <a:bodyPr/>
          <a:lstStyle/>
          <a:p>
            <a:r>
              <a:rPr lang="en-US"/>
              <a:t>HydroSense\</a:t>
            </a:r>
          </a:p>
        </p:txBody>
      </p:sp>
      <p:sp>
        <p:nvSpPr>
          <p:cNvPr id="6" name="Slide Number Placeholder 5">
            <a:extLst>
              <a:ext uri="{FF2B5EF4-FFF2-40B4-BE49-F238E27FC236}">
                <a16:creationId xmlns:a16="http://schemas.microsoft.com/office/drawing/2014/main" id="{A218FB9A-3085-274A-A897-EBB8141DA71A}"/>
              </a:ext>
            </a:extLst>
          </p:cNvPr>
          <p:cNvSpPr>
            <a:spLocks noGrp="1"/>
          </p:cNvSpPr>
          <p:nvPr>
            <p:ph type="sldNum" sz="quarter" idx="12"/>
          </p:nvPr>
        </p:nvSpPr>
        <p:spPr/>
        <p:txBody>
          <a:bodyPr/>
          <a:lstStyle/>
          <a:p>
            <a:fld id="{1EF9052F-D4DD-D145-84E4-8EC3C66C4C00}" type="slidenum">
              <a:rPr lang="en-US" smtClean="0"/>
              <a:t>‹#›</a:t>
            </a:fld>
            <a:endParaRPr lang="en-US"/>
          </a:p>
        </p:txBody>
      </p:sp>
    </p:spTree>
    <p:extLst>
      <p:ext uri="{BB962C8B-B14F-4D97-AF65-F5344CB8AC3E}">
        <p14:creationId xmlns:p14="http://schemas.microsoft.com/office/powerpoint/2010/main" val="16356206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E647C-39C0-BD46-93CB-452FA8D0B979}"/>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03B86EDF-2363-E944-B3B2-153764AB119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9F6FC3E0-E18F-1649-9D86-F483A269CA04}"/>
              </a:ext>
            </a:extLst>
          </p:cNvPr>
          <p:cNvSpPr>
            <a:spLocks noGrp="1"/>
          </p:cNvSpPr>
          <p:nvPr>
            <p:ph type="dt" sz="half" idx="10"/>
          </p:nvPr>
        </p:nvSpPr>
        <p:spPr/>
        <p:txBody>
          <a:bodyPr/>
          <a:lstStyle/>
          <a:p>
            <a:fld id="{227ED38A-88C3-8340-A4AF-92A3A56ACE09}" type="datetime1">
              <a:rPr lang="en-IN" smtClean="0"/>
              <a:t>14-01-2025</a:t>
            </a:fld>
            <a:endParaRPr lang="en-US"/>
          </a:p>
        </p:txBody>
      </p:sp>
      <p:sp>
        <p:nvSpPr>
          <p:cNvPr id="5" name="Footer Placeholder 4">
            <a:extLst>
              <a:ext uri="{FF2B5EF4-FFF2-40B4-BE49-F238E27FC236}">
                <a16:creationId xmlns:a16="http://schemas.microsoft.com/office/drawing/2014/main" id="{771E4F87-2B31-1A4A-9E0C-21BA50D8FCDE}"/>
              </a:ext>
            </a:extLst>
          </p:cNvPr>
          <p:cNvSpPr>
            <a:spLocks noGrp="1"/>
          </p:cNvSpPr>
          <p:nvPr>
            <p:ph type="ftr" sz="quarter" idx="11"/>
          </p:nvPr>
        </p:nvSpPr>
        <p:spPr/>
        <p:txBody>
          <a:bodyPr/>
          <a:lstStyle/>
          <a:p>
            <a:r>
              <a:rPr lang="en-US"/>
              <a:t>HydroSense\</a:t>
            </a:r>
          </a:p>
        </p:txBody>
      </p:sp>
      <p:sp>
        <p:nvSpPr>
          <p:cNvPr id="6" name="Slide Number Placeholder 5">
            <a:extLst>
              <a:ext uri="{FF2B5EF4-FFF2-40B4-BE49-F238E27FC236}">
                <a16:creationId xmlns:a16="http://schemas.microsoft.com/office/drawing/2014/main" id="{485E12B7-A36C-6845-9FC4-033703E8ECC8}"/>
              </a:ext>
            </a:extLst>
          </p:cNvPr>
          <p:cNvSpPr>
            <a:spLocks noGrp="1"/>
          </p:cNvSpPr>
          <p:nvPr>
            <p:ph type="sldNum" sz="quarter" idx="12"/>
          </p:nvPr>
        </p:nvSpPr>
        <p:spPr/>
        <p:txBody>
          <a:bodyPr/>
          <a:lstStyle/>
          <a:p>
            <a:fld id="{1EF9052F-D4DD-D145-84E4-8EC3C66C4C00}" type="slidenum">
              <a:rPr lang="en-US" smtClean="0"/>
              <a:t>‹#›</a:t>
            </a:fld>
            <a:endParaRPr lang="en-US"/>
          </a:p>
        </p:txBody>
      </p:sp>
    </p:spTree>
    <p:extLst>
      <p:ext uri="{BB962C8B-B14F-4D97-AF65-F5344CB8AC3E}">
        <p14:creationId xmlns:p14="http://schemas.microsoft.com/office/powerpoint/2010/main" val="9249022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82BD19-3BE0-114A-BBE2-2CD6FFA05D2B}"/>
              </a:ext>
            </a:extLst>
          </p:cNvPr>
          <p:cNvSpPr>
            <a:spLocks noGrp="1"/>
          </p:cNvSpPr>
          <p:nvPr>
            <p:ph type="title"/>
          </p:nvPr>
        </p:nvSpPr>
        <p:spPr>
          <a:xfrm>
            <a:off x="337159" y="136523"/>
            <a:ext cx="10515600" cy="574325"/>
          </a:xfrm>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4882C92B-9938-1843-872D-45B3B00B94DB}"/>
              </a:ext>
            </a:extLst>
          </p:cNvPr>
          <p:cNvSpPr>
            <a:spLocks noGrp="1"/>
          </p:cNvSpPr>
          <p:nvPr>
            <p:ph idx="1"/>
          </p:nvPr>
        </p:nvSpPr>
        <p:spPr>
          <a:xfrm>
            <a:off x="337158" y="886172"/>
            <a:ext cx="10723323" cy="5289159"/>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9B5569AC-E521-E040-A2FC-D439EA31EF21}"/>
              </a:ext>
            </a:extLst>
          </p:cNvPr>
          <p:cNvSpPr>
            <a:spLocks noGrp="1"/>
          </p:cNvSpPr>
          <p:nvPr>
            <p:ph type="dt" sz="half" idx="10"/>
          </p:nvPr>
        </p:nvSpPr>
        <p:spPr/>
        <p:txBody>
          <a:bodyPr/>
          <a:lstStyle/>
          <a:p>
            <a:fld id="{F34390AB-836D-4842-9F34-C76CA12A932C}" type="datetime1">
              <a:rPr lang="en-IN" smtClean="0"/>
              <a:t>14-01-2025</a:t>
            </a:fld>
            <a:endParaRPr lang="en-US"/>
          </a:p>
        </p:txBody>
      </p:sp>
      <p:sp>
        <p:nvSpPr>
          <p:cNvPr id="5" name="Footer Placeholder 4">
            <a:extLst>
              <a:ext uri="{FF2B5EF4-FFF2-40B4-BE49-F238E27FC236}">
                <a16:creationId xmlns:a16="http://schemas.microsoft.com/office/drawing/2014/main" id="{0B0BEFBA-5CDD-284B-85A2-03FB5F7A03F2}"/>
              </a:ext>
            </a:extLst>
          </p:cNvPr>
          <p:cNvSpPr>
            <a:spLocks noGrp="1"/>
          </p:cNvSpPr>
          <p:nvPr>
            <p:ph type="ftr" sz="quarter" idx="11"/>
          </p:nvPr>
        </p:nvSpPr>
        <p:spPr/>
        <p:txBody>
          <a:bodyPr/>
          <a:lstStyle/>
          <a:p>
            <a:r>
              <a:rPr lang="en-US"/>
              <a:t>HydroSense\</a:t>
            </a:r>
          </a:p>
        </p:txBody>
      </p:sp>
      <p:sp>
        <p:nvSpPr>
          <p:cNvPr id="6" name="Slide Number Placeholder 5">
            <a:extLst>
              <a:ext uri="{FF2B5EF4-FFF2-40B4-BE49-F238E27FC236}">
                <a16:creationId xmlns:a16="http://schemas.microsoft.com/office/drawing/2014/main" id="{96EFA37B-ED1E-0A4B-A109-2EA5A86975FC}"/>
              </a:ext>
            </a:extLst>
          </p:cNvPr>
          <p:cNvSpPr>
            <a:spLocks noGrp="1"/>
          </p:cNvSpPr>
          <p:nvPr>
            <p:ph type="sldNum" sz="quarter" idx="12"/>
          </p:nvPr>
        </p:nvSpPr>
        <p:spPr/>
        <p:txBody>
          <a:bodyPr/>
          <a:lstStyle/>
          <a:p>
            <a:fld id="{1EF9052F-D4DD-D145-84E4-8EC3C66C4C00}" type="slidenum">
              <a:rPr lang="en-US" smtClean="0"/>
              <a:t>‹#›</a:t>
            </a:fld>
            <a:endParaRPr lang="en-US"/>
          </a:p>
        </p:txBody>
      </p:sp>
    </p:spTree>
    <p:extLst>
      <p:ext uri="{BB962C8B-B14F-4D97-AF65-F5344CB8AC3E}">
        <p14:creationId xmlns:p14="http://schemas.microsoft.com/office/powerpoint/2010/main" val="22991193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5AFB1-4B6A-C74B-A59F-7621A22856D2}"/>
              </a:ext>
            </a:extLst>
          </p:cNvPr>
          <p:cNvSpPr>
            <a:spLocks noGrp="1"/>
          </p:cNvSpPr>
          <p:nvPr>
            <p:ph type="title"/>
          </p:nvPr>
        </p:nvSpPr>
        <p:spPr>
          <a:xfrm>
            <a:off x="831851" y="1709740"/>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9143D270-4EA4-C64B-A2E6-333EF8EDE52D}"/>
              </a:ext>
            </a:extLst>
          </p:cNvPr>
          <p:cNvSpPr>
            <a:spLocks noGrp="1"/>
          </p:cNvSpPr>
          <p:nvPr>
            <p:ph type="body" idx="1"/>
          </p:nvPr>
        </p:nvSpPr>
        <p:spPr>
          <a:xfrm>
            <a:off x="831851" y="4589465"/>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BFE71234-DDB8-9042-890A-799239B37531}"/>
              </a:ext>
            </a:extLst>
          </p:cNvPr>
          <p:cNvSpPr>
            <a:spLocks noGrp="1"/>
          </p:cNvSpPr>
          <p:nvPr>
            <p:ph type="dt" sz="half" idx="10"/>
          </p:nvPr>
        </p:nvSpPr>
        <p:spPr/>
        <p:txBody>
          <a:bodyPr/>
          <a:lstStyle/>
          <a:p>
            <a:fld id="{1BAD1EF1-EE1F-2748-8CA2-F2316B8D4C76}" type="datetime1">
              <a:rPr lang="en-IN" smtClean="0"/>
              <a:t>14-01-2025</a:t>
            </a:fld>
            <a:endParaRPr lang="en-US"/>
          </a:p>
        </p:txBody>
      </p:sp>
      <p:sp>
        <p:nvSpPr>
          <p:cNvPr id="5" name="Footer Placeholder 4">
            <a:extLst>
              <a:ext uri="{FF2B5EF4-FFF2-40B4-BE49-F238E27FC236}">
                <a16:creationId xmlns:a16="http://schemas.microsoft.com/office/drawing/2014/main" id="{50E41153-1329-914D-9EA7-F12344E1C693}"/>
              </a:ext>
            </a:extLst>
          </p:cNvPr>
          <p:cNvSpPr>
            <a:spLocks noGrp="1"/>
          </p:cNvSpPr>
          <p:nvPr>
            <p:ph type="ftr" sz="quarter" idx="11"/>
          </p:nvPr>
        </p:nvSpPr>
        <p:spPr/>
        <p:txBody>
          <a:bodyPr/>
          <a:lstStyle/>
          <a:p>
            <a:r>
              <a:rPr lang="en-US"/>
              <a:t>HydroSense\</a:t>
            </a:r>
          </a:p>
        </p:txBody>
      </p:sp>
      <p:sp>
        <p:nvSpPr>
          <p:cNvPr id="6" name="Slide Number Placeholder 5">
            <a:extLst>
              <a:ext uri="{FF2B5EF4-FFF2-40B4-BE49-F238E27FC236}">
                <a16:creationId xmlns:a16="http://schemas.microsoft.com/office/drawing/2014/main" id="{5CFCA90D-1C1D-0641-B522-945EDA625AFC}"/>
              </a:ext>
            </a:extLst>
          </p:cNvPr>
          <p:cNvSpPr>
            <a:spLocks noGrp="1"/>
          </p:cNvSpPr>
          <p:nvPr>
            <p:ph type="sldNum" sz="quarter" idx="12"/>
          </p:nvPr>
        </p:nvSpPr>
        <p:spPr/>
        <p:txBody>
          <a:bodyPr/>
          <a:lstStyle/>
          <a:p>
            <a:fld id="{1EF9052F-D4DD-D145-84E4-8EC3C66C4C00}" type="slidenum">
              <a:rPr lang="en-US" smtClean="0"/>
              <a:t>‹#›</a:t>
            </a:fld>
            <a:endParaRPr lang="en-US"/>
          </a:p>
        </p:txBody>
      </p:sp>
    </p:spTree>
    <p:extLst>
      <p:ext uri="{BB962C8B-B14F-4D97-AF65-F5344CB8AC3E}">
        <p14:creationId xmlns:p14="http://schemas.microsoft.com/office/powerpoint/2010/main" val="31216202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6FBE97-EF5D-2949-A6EC-3D597ED5E9BC}"/>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A82A8154-C7B4-5949-9C55-2A5760707948}"/>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63867AE5-1A6A-864F-B1D5-548430F4453B}"/>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9DA45A08-5862-6E4D-A50D-D57639121E9F}"/>
              </a:ext>
            </a:extLst>
          </p:cNvPr>
          <p:cNvSpPr>
            <a:spLocks noGrp="1"/>
          </p:cNvSpPr>
          <p:nvPr>
            <p:ph type="dt" sz="half" idx="10"/>
          </p:nvPr>
        </p:nvSpPr>
        <p:spPr/>
        <p:txBody>
          <a:bodyPr/>
          <a:lstStyle/>
          <a:p>
            <a:fld id="{890272B0-6A54-4546-A8F8-46B527FFCA55}" type="datetime1">
              <a:rPr lang="en-IN" smtClean="0"/>
              <a:t>14-01-2025</a:t>
            </a:fld>
            <a:endParaRPr lang="en-US"/>
          </a:p>
        </p:txBody>
      </p:sp>
      <p:sp>
        <p:nvSpPr>
          <p:cNvPr id="6" name="Footer Placeholder 5">
            <a:extLst>
              <a:ext uri="{FF2B5EF4-FFF2-40B4-BE49-F238E27FC236}">
                <a16:creationId xmlns:a16="http://schemas.microsoft.com/office/drawing/2014/main" id="{753C3DC2-17F6-F842-9530-12702D772149}"/>
              </a:ext>
            </a:extLst>
          </p:cNvPr>
          <p:cNvSpPr>
            <a:spLocks noGrp="1"/>
          </p:cNvSpPr>
          <p:nvPr>
            <p:ph type="ftr" sz="quarter" idx="11"/>
          </p:nvPr>
        </p:nvSpPr>
        <p:spPr/>
        <p:txBody>
          <a:bodyPr/>
          <a:lstStyle/>
          <a:p>
            <a:r>
              <a:rPr lang="en-US"/>
              <a:t>HydroSense\</a:t>
            </a:r>
          </a:p>
        </p:txBody>
      </p:sp>
      <p:sp>
        <p:nvSpPr>
          <p:cNvPr id="7" name="Slide Number Placeholder 6">
            <a:extLst>
              <a:ext uri="{FF2B5EF4-FFF2-40B4-BE49-F238E27FC236}">
                <a16:creationId xmlns:a16="http://schemas.microsoft.com/office/drawing/2014/main" id="{4ABEDD41-7F6B-B54A-B8BE-1C4786D6A6A1}"/>
              </a:ext>
            </a:extLst>
          </p:cNvPr>
          <p:cNvSpPr>
            <a:spLocks noGrp="1"/>
          </p:cNvSpPr>
          <p:nvPr>
            <p:ph type="sldNum" sz="quarter" idx="12"/>
          </p:nvPr>
        </p:nvSpPr>
        <p:spPr/>
        <p:txBody>
          <a:bodyPr/>
          <a:lstStyle/>
          <a:p>
            <a:fld id="{1EF9052F-D4DD-D145-84E4-8EC3C66C4C00}" type="slidenum">
              <a:rPr lang="en-US" smtClean="0"/>
              <a:t>‹#›</a:t>
            </a:fld>
            <a:endParaRPr lang="en-US"/>
          </a:p>
        </p:txBody>
      </p:sp>
    </p:spTree>
    <p:extLst>
      <p:ext uri="{BB962C8B-B14F-4D97-AF65-F5344CB8AC3E}">
        <p14:creationId xmlns:p14="http://schemas.microsoft.com/office/powerpoint/2010/main" val="18487096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7C4E3D-F535-9D4D-A47A-A733F65A50D4}"/>
              </a:ext>
            </a:extLst>
          </p:cNvPr>
          <p:cNvSpPr>
            <a:spLocks noGrp="1"/>
          </p:cNvSpPr>
          <p:nvPr>
            <p:ph type="title"/>
          </p:nvPr>
        </p:nvSpPr>
        <p:spPr>
          <a:xfrm>
            <a:off x="839788" y="365127"/>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E7724B22-2C40-314E-82A0-C1A3E7575BF3}"/>
              </a:ext>
            </a:extLst>
          </p:cNvPr>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7D33B5E9-D616-AC44-B7AF-0FC644013857}"/>
              </a:ext>
            </a:extLst>
          </p:cNvPr>
          <p:cNvSpPr>
            <a:spLocks noGrp="1"/>
          </p:cNvSpPr>
          <p:nvPr>
            <p:ph sz="half" idx="2"/>
          </p:nvPr>
        </p:nvSpPr>
        <p:spPr>
          <a:xfrm>
            <a:off x="839789"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DBFE65D9-E4FF-9A48-9669-5B7F7949FDA9}"/>
              </a:ext>
            </a:extLst>
          </p:cNvPr>
          <p:cNvSpPr>
            <a:spLocks noGrp="1"/>
          </p:cNvSpPr>
          <p:nvPr>
            <p:ph type="body" sz="quarter" idx="3"/>
          </p:nvPr>
        </p:nvSpPr>
        <p:spPr>
          <a:xfrm>
            <a:off x="617220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DC96EA46-6E3C-BD43-B30C-CEF27466DDCF}"/>
              </a:ext>
            </a:extLst>
          </p:cNvPr>
          <p:cNvSpPr>
            <a:spLocks noGrp="1"/>
          </p:cNvSpPr>
          <p:nvPr>
            <p:ph sz="quarter" idx="4"/>
          </p:nvPr>
        </p:nvSpPr>
        <p:spPr>
          <a:xfrm>
            <a:off x="6172201"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EFC1A53B-FA6F-7D4D-8A09-16FC248E5B4D}"/>
              </a:ext>
            </a:extLst>
          </p:cNvPr>
          <p:cNvSpPr>
            <a:spLocks noGrp="1"/>
          </p:cNvSpPr>
          <p:nvPr>
            <p:ph type="dt" sz="half" idx="10"/>
          </p:nvPr>
        </p:nvSpPr>
        <p:spPr/>
        <p:txBody>
          <a:bodyPr/>
          <a:lstStyle/>
          <a:p>
            <a:fld id="{87810B28-F3AD-DD4C-B9DA-D124D0F78906}" type="datetime1">
              <a:rPr lang="en-IN" smtClean="0"/>
              <a:t>14-01-2025</a:t>
            </a:fld>
            <a:endParaRPr lang="en-US"/>
          </a:p>
        </p:txBody>
      </p:sp>
      <p:sp>
        <p:nvSpPr>
          <p:cNvPr id="8" name="Footer Placeholder 7">
            <a:extLst>
              <a:ext uri="{FF2B5EF4-FFF2-40B4-BE49-F238E27FC236}">
                <a16:creationId xmlns:a16="http://schemas.microsoft.com/office/drawing/2014/main" id="{2F05A650-442B-2947-B04A-300D8BBF4EC0}"/>
              </a:ext>
            </a:extLst>
          </p:cNvPr>
          <p:cNvSpPr>
            <a:spLocks noGrp="1"/>
          </p:cNvSpPr>
          <p:nvPr>
            <p:ph type="ftr" sz="quarter" idx="11"/>
          </p:nvPr>
        </p:nvSpPr>
        <p:spPr/>
        <p:txBody>
          <a:bodyPr/>
          <a:lstStyle/>
          <a:p>
            <a:r>
              <a:rPr lang="en-US"/>
              <a:t>HydroSense\</a:t>
            </a:r>
          </a:p>
        </p:txBody>
      </p:sp>
      <p:sp>
        <p:nvSpPr>
          <p:cNvPr id="9" name="Slide Number Placeholder 8">
            <a:extLst>
              <a:ext uri="{FF2B5EF4-FFF2-40B4-BE49-F238E27FC236}">
                <a16:creationId xmlns:a16="http://schemas.microsoft.com/office/drawing/2014/main" id="{70DA8CCE-195A-C64F-B041-FC38D772F64E}"/>
              </a:ext>
            </a:extLst>
          </p:cNvPr>
          <p:cNvSpPr>
            <a:spLocks noGrp="1"/>
          </p:cNvSpPr>
          <p:nvPr>
            <p:ph type="sldNum" sz="quarter" idx="12"/>
          </p:nvPr>
        </p:nvSpPr>
        <p:spPr/>
        <p:txBody>
          <a:bodyPr/>
          <a:lstStyle/>
          <a:p>
            <a:fld id="{1EF9052F-D4DD-D145-84E4-8EC3C66C4C00}" type="slidenum">
              <a:rPr lang="en-US" smtClean="0"/>
              <a:t>‹#›</a:t>
            </a:fld>
            <a:endParaRPr lang="en-US"/>
          </a:p>
        </p:txBody>
      </p:sp>
    </p:spTree>
    <p:extLst>
      <p:ext uri="{BB962C8B-B14F-4D97-AF65-F5344CB8AC3E}">
        <p14:creationId xmlns:p14="http://schemas.microsoft.com/office/powerpoint/2010/main" val="23154850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73B1B8-64CF-CF48-958E-E7EEC14AA348}"/>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2565028C-7BFE-6540-8976-2744E8510504}"/>
              </a:ext>
            </a:extLst>
          </p:cNvPr>
          <p:cNvSpPr>
            <a:spLocks noGrp="1"/>
          </p:cNvSpPr>
          <p:nvPr>
            <p:ph type="dt" sz="half" idx="10"/>
          </p:nvPr>
        </p:nvSpPr>
        <p:spPr/>
        <p:txBody>
          <a:bodyPr/>
          <a:lstStyle/>
          <a:p>
            <a:fld id="{86950EEE-4AC3-CC4B-AF44-8DEF20A242B8}" type="datetime1">
              <a:rPr lang="en-IN" smtClean="0"/>
              <a:t>14-01-2025</a:t>
            </a:fld>
            <a:endParaRPr lang="en-US"/>
          </a:p>
        </p:txBody>
      </p:sp>
      <p:sp>
        <p:nvSpPr>
          <p:cNvPr id="4" name="Footer Placeholder 3">
            <a:extLst>
              <a:ext uri="{FF2B5EF4-FFF2-40B4-BE49-F238E27FC236}">
                <a16:creationId xmlns:a16="http://schemas.microsoft.com/office/drawing/2014/main" id="{39895AB0-8B15-6047-945C-87FED39B3379}"/>
              </a:ext>
            </a:extLst>
          </p:cNvPr>
          <p:cNvSpPr>
            <a:spLocks noGrp="1"/>
          </p:cNvSpPr>
          <p:nvPr>
            <p:ph type="ftr" sz="quarter" idx="11"/>
          </p:nvPr>
        </p:nvSpPr>
        <p:spPr/>
        <p:txBody>
          <a:bodyPr/>
          <a:lstStyle/>
          <a:p>
            <a:r>
              <a:rPr lang="en-US"/>
              <a:t>HydroSense\</a:t>
            </a:r>
          </a:p>
        </p:txBody>
      </p:sp>
      <p:sp>
        <p:nvSpPr>
          <p:cNvPr id="5" name="Slide Number Placeholder 4">
            <a:extLst>
              <a:ext uri="{FF2B5EF4-FFF2-40B4-BE49-F238E27FC236}">
                <a16:creationId xmlns:a16="http://schemas.microsoft.com/office/drawing/2014/main" id="{B1F779F5-8F07-B648-8721-A6B3B253FC5B}"/>
              </a:ext>
            </a:extLst>
          </p:cNvPr>
          <p:cNvSpPr>
            <a:spLocks noGrp="1"/>
          </p:cNvSpPr>
          <p:nvPr>
            <p:ph type="sldNum" sz="quarter" idx="12"/>
          </p:nvPr>
        </p:nvSpPr>
        <p:spPr/>
        <p:txBody>
          <a:bodyPr/>
          <a:lstStyle/>
          <a:p>
            <a:fld id="{1EF9052F-D4DD-D145-84E4-8EC3C66C4C00}" type="slidenum">
              <a:rPr lang="en-US" smtClean="0"/>
              <a:t>‹#›</a:t>
            </a:fld>
            <a:endParaRPr lang="en-US"/>
          </a:p>
        </p:txBody>
      </p:sp>
    </p:spTree>
    <p:extLst>
      <p:ext uri="{BB962C8B-B14F-4D97-AF65-F5344CB8AC3E}">
        <p14:creationId xmlns:p14="http://schemas.microsoft.com/office/powerpoint/2010/main" val="35567316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18F244-6F40-F74B-AB09-83F9BC3E79AE}"/>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15BB886D-0945-EC4B-AA19-5ACF7F7E705D}"/>
              </a:ext>
            </a:extLst>
          </p:cNvPr>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834D42F9-15EB-6B4C-B133-E81CEC9C23E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0F7712FE-7657-7C4A-B662-91F57FA157F7}"/>
              </a:ext>
            </a:extLst>
          </p:cNvPr>
          <p:cNvSpPr>
            <a:spLocks noGrp="1"/>
          </p:cNvSpPr>
          <p:nvPr>
            <p:ph type="dt" sz="half" idx="10"/>
          </p:nvPr>
        </p:nvSpPr>
        <p:spPr/>
        <p:txBody>
          <a:bodyPr/>
          <a:lstStyle/>
          <a:p>
            <a:fld id="{95B58DAB-D5F5-0945-956C-6FE5875383B9}" type="datetime1">
              <a:rPr lang="en-IN" smtClean="0"/>
              <a:t>14-01-2025</a:t>
            </a:fld>
            <a:endParaRPr lang="en-US"/>
          </a:p>
        </p:txBody>
      </p:sp>
      <p:sp>
        <p:nvSpPr>
          <p:cNvPr id="6" name="Footer Placeholder 5">
            <a:extLst>
              <a:ext uri="{FF2B5EF4-FFF2-40B4-BE49-F238E27FC236}">
                <a16:creationId xmlns:a16="http://schemas.microsoft.com/office/drawing/2014/main" id="{F8DF9812-0B0E-8B4E-B974-AED246831EED}"/>
              </a:ext>
            </a:extLst>
          </p:cNvPr>
          <p:cNvSpPr>
            <a:spLocks noGrp="1"/>
          </p:cNvSpPr>
          <p:nvPr>
            <p:ph type="ftr" sz="quarter" idx="11"/>
          </p:nvPr>
        </p:nvSpPr>
        <p:spPr/>
        <p:txBody>
          <a:bodyPr/>
          <a:lstStyle/>
          <a:p>
            <a:r>
              <a:rPr lang="en-US"/>
              <a:t>HydroSense\</a:t>
            </a:r>
          </a:p>
        </p:txBody>
      </p:sp>
      <p:sp>
        <p:nvSpPr>
          <p:cNvPr id="7" name="Slide Number Placeholder 6">
            <a:extLst>
              <a:ext uri="{FF2B5EF4-FFF2-40B4-BE49-F238E27FC236}">
                <a16:creationId xmlns:a16="http://schemas.microsoft.com/office/drawing/2014/main" id="{BF2DD631-5A00-6741-95DE-47493F50E365}"/>
              </a:ext>
            </a:extLst>
          </p:cNvPr>
          <p:cNvSpPr>
            <a:spLocks noGrp="1"/>
          </p:cNvSpPr>
          <p:nvPr>
            <p:ph type="sldNum" sz="quarter" idx="12"/>
          </p:nvPr>
        </p:nvSpPr>
        <p:spPr/>
        <p:txBody>
          <a:bodyPr/>
          <a:lstStyle/>
          <a:p>
            <a:fld id="{1EF9052F-D4DD-D145-84E4-8EC3C66C4C00}" type="slidenum">
              <a:rPr lang="en-US" smtClean="0"/>
              <a:t>‹#›</a:t>
            </a:fld>
            <a:endParaRPr lang="en-US"/>
          </a:p>
        </p:txBody>
      </p:sp>
    </p:spTree>
    <p:extLst>
      <p:ext uri="{BB962C8B-B14F-4D97-AF65-F5344CB8AC3E}">
        <p14:creationId xmlns:p14="http://schemas.microsoft.com/office/powerpoint/2010/main" val="35284618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AC338A-7485-C14F-8029-B22475D31DC3}"/>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BE2F5063-BC7F-F54D-AD65-65F1B441FFD9}"/>
              </a:ext>
            </a:extLst>
          </p:cNvPr>
          <p:cNvSpPr>
            <a:spLocks noGrp="1"/>
          </p:cNvSpPr>
          <p:nvPr>
            <p:ph type="pic" idx="1"/>
          </p:nvPr>
        </p:nvSpPr>
        <p:spPr>
          <a:xfrm>
            <a:off x="5183188" y="987427"/>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4286DC7-65E1-144A-B7D1-CB15C503F0B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7BC3682B-03EA-BF46-A546-DEB20FE4327D}"/>
              </a:ext>
            </a:extLst>
          </p:cNvPr>
          <p:cNvSpPr>
            <a:spLocks noGrp="1"/>
          </p:cNvSpPr>
          <p:nvPr>
            <p:ph type="dt" sz="half" idx="10"/>
          </p:nvPr>
        </p:nvSpPr>
        <p:spPr/>
        <p:txBody>
          <a:bodyPr/>
          <a:lstStyle/>
          <a:p>
            <a:fld id="{07081668-63BF-9646-AE99-4276AA0E4CC8}" type="datetime1">
              <a:rPr lang="en-IN" smtClean="0"/>
              <a:t>14-01-2025</a:t>
            </a:fld>
            <a:endParaRPr lang="en-US"/>
          </a:p>
        </p:txBody>
      </p:sp>
      <p:sp>
        <p:nvSpPr>
          <p:cNvPr id="6" name="Footer Placeholder 5">
            <a:extLst>
              <a:ext uri="{FF2B5EF4-FFF2-40B4-BE49-F238E27FC236}">
                <a16:creationId xmlns:a16="http://schemas.microsoft.com/office/drawing/2014/main" id="{40F12F05-B6D2-0442-BC50-B76046EBF2F5}"/>
              </a:ext>
            </a:extLst>
          </p:cNvPr>
          <p:cNvSpPr>
            <a:spLocks noGrp="1"/>
          </p:cNvSpPr>
          <p:nvPr>
            <p:ph type="ftr" sz="quarter" idx="11"/>
          </p:nvPr>
        </p:nvSpPr>
        <p:spPr/>
        <p:txBody>
          <a:bodyPr/>
          <a:lstStyle/>
          <a:p>
            <a:r>
              <a:rPr lang="en-US"/>
              <a:t>HydroSense\</a:t>
            </a:r>
          </a:p>
        </p:txBody>
      </p:sp>
      <p:sp>
        <p:nvSpPr>
          <p:cNvPr id="7" name="Slide Number Placeholder 6">
            <a:extLst>
              <a:ext uri="{FF2B5EF4-FFF2-40B4-BE49-F238E27FC236}">
                <a16:creationId xmlns:a16="http://schemas.microsoft.com/office/drawing/2014/main" id="{D457EEA1-EE6E-5641-BC9D-32F77ED4FCD2}"/>
              </a:ext>
            </a:extLst>
          </p:cNvPr>
          <p:cNvSpPr>
            <a:spLocks noGrp="1"/>
          </p:cNvSpPr>
          <p:nvPr>
            <p:ph type="sldNum" sz="quarter" idx="12"/>
          </p:nvPr>
        </p:nvSpPr>
        <p:spPr/>
        <p:txBody>
          <a:bodyPr/>
          <a:lstStyle/>
          <a:p>
            <a:fld id="{1EF9052F-D4DD-D145-84E4-8EC3C66C4C00}" type="slidenum">
              <a:rPr lang="en-US" smtClean="0"/>
              <a:t>‹#›</a:t>
            </a:fld>
            <a:endParaRPr lang="en-US"/>
          </a:p>
        </p:txBody>
      </p:sp>
    </p:spTree>
    <p:extLst>
      <p:ext uri="{BB962C8B-B14F-4D97-AF65-F5344CB8AC3E}">
        <p14:creationId xmlns:p14="http://schemas.microsoft.com/office/powerpoint/2010/main" val="12824811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6CD30F0-8065-CF46-8C34-7633B07932A3}"/>
              </a:ext>
            </a:extLst>
          </p:cNvPr>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GB" dirty="0"/>
              <a:t>Click to edit Master title style</a:t>
            </a:r>
            <a:endParaRPr lang="en-US" dirty="0"/>
          </a:p>
        </p:txBody>
      </p:sp>
      <p:sp>
        <p:nvSpPr>
          <p:cNvPr id="3" name="Text Placeholder 2">
            <a:extLst>
              <a:ext uri="{FF2B5EF4-FFF2-40B4-BE49-F238E27FC236}">
                <a16:creationId xmlns:a16="http://schemas.microsoft.com/office/drawing/2014/main" id="{F6404BAB-EEB7-2F41-A1EA-2D5AB5CCE1A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4" name="Date Placeholder 3">
            <a:extLst>
              <a:ext uri="{FF2B5EF4-FFF2-40B4-BE49-F238E27FC236}">
                <a16:creationId xmlns:a16="http://schemas.microsoft.com/office/drawing/2014/main" id="{24924CCB-3E7C-9D4F-9AAE-024F39AD57A2}"/>
              </a:ext>
            </a:extLst>
          </p:cNvPr>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4988168-E396-CB41-89CC-7EF6A20D5541}" type="datetime1">
              <a:rPr lang="en-IN" smtClean="0"/>
              <a:t>14-01-2025</a:t>
            </a:fld>
            <a:endParaRPr lang="en-US"/>
          </a:p>
        </p:txBody>
      </p:sp>
      <p:sp>
        <p:nvSpPr>
          <p:cNvPr id="5" name="Footer Placeholder 4">
            <a:extLst>
              <a:ext uri="{FF2B5EF4-FFF2-40B4-BE49-F238E27FC236}">
                <a16:creationId xmlns:a16="http://schemas.microsoft.com/office/drawing/2014/main" id="{E412962B-3F82-C740-BB6F-5609167289FE}"/>
              </a:ext>
            </a:extLst>
          </p:cNvPr>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HydroSense\</a:t>
            </a:r>
          </a:p>
        </p:txBody>
      </p:sp>
      <p:sp>
        <p:nvSpPr>
          <p:cNvPr id="6" name="Slide Number Placeholder 5">
            <a:extLst>
              <a:ext uri="{FF2B5EF4-FFF2-40B4-BE49-F238E27FC236}">
                <a16:creationId xmlns:a16="http://schemas.microsoft.com/office/drawing/2014/main" id="{4D85D511-91F4-934A-8FCB-D48B79750795}"/>
              </a:ext>
            </a:extLst>
          </p:cNvPr>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EF9052F-D4DD-D145-84E4-8EC3C66C4C00}" type="slidenum">
              <a:rPr lang="en-US" smtClean="0"/>
              <a:t>‹#›</a:t>
            </a:fld>
            <a:endParaRPr lang="en-US"/>
          </a:p>
        </p:txBody>
      </p:sp>
    </p:spTree>
    <p:extLst>
      <p:ext uri="{BB962C8B-B14F-4D97-AF65-F5344CB8AC3E}">
        <p14:creationId xmlns:p14="http://schemas.microsoft.com/office/powerpoint/2010/main" val="434619331"/>
      </p:ext>
    </p:extLst>
  </p:cSld>
  <p:clrMap bg1="lt1" tx1="dk1" bg2="lt2" tx2="dk2" accent1="accent1" accent2="accent2" accent3="accent3" accent4="accent4" accent5="accent5" accent6="accent6" hlink="hlink" folHlink="folHlink"/>
  <p:sldLayoutIdLst>
    <p:sldLayoutId id="2147483668" r:id="rId1"/>
    <p:sldLayoutId id="2147483662" r:id="rId2"/>
    <p:sldLayoutId id="2147483663" r:id="rId3"/>
    <p:sldLayoutId id="2147483664" r:id="rId4"/>
    <p:sldLayoutId id="2147483665" r:id="rId5"/>
    <p:sldLayoutId id="2147483666" r:id="rId6"/>
    <p:sldLayoutId id="2147483667" r:id="rId7"/>
    <p:sldLayoutId id="2147483669" r:id="rId8"/>
    <p:sldLayoutId id="2147483670" r:id="rId9"/>
    <p:sldLayoutId id="2147483671" r:id="rId10"/>
    <p:sldLayoutId id="2147483672"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Helvetica Neue" panose="02000503000000020004"/>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Helvetica Neue" panose="02000503000000020004"/>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Helvetica Neue" panose="02000503000000020004"/>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Helvetica Neue" panose="02000503000000020004"/>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Helvetica Neue" panose="02000503000000020004"/>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8.gif"/><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5" Type="http://schemas.openxmlformats.org/officeDocument/2006/relationships/image" Target="../media/image32.jpeg"/><Relationship Id="rId4" Type="http://schemas.openxmlformats.org/officeDocument/2006/relationships/image" Target="../media/image31.jpeg"/></Relationships>
</file>

<file path=ppt/slides/_rels/slide14.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Layout" Target="../slideLayouts/slideLayout2.xml"/><Relationship Id="rId4" Type="http://schemas.openxmlformats.org/officeDocument/2006/relationships/image" Target="../media/image40.jpeg"/></Relationships>
</file>

<file path=ppt/slides/_rels/slide18.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47.png"/></Relationships>
</file>

<file path=ppt/slides/_rels/slide2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2.png"/><Relationship Id="rId3" Type="http://schemas.openxmlformats.org/officeDocument/2006/relationships/image" Target="../media/image12.png"/><Relationship Id="rId7" Type="http://schemas.openxmlformats.org/officeDocument/2006/relationships/image" Target="../media/image16.png"/><Relationship Id="rId12" Type="http://schemas.openxmlformats.org/officeDocument/2006/relationships/image" Target="../media/image21.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7DCFB13-08A7-DF42-B2AA-B071CB16DF18}"/>
              </a:ext>
            </a:extLst>
          </p:cNvPr>
          <p:cNvSpPr/>
          <p:nvPr/>
        </p:nvSpPr>
        <p:spPr>
          <a:xfrm>
            <a:off x="321672" y="425299"/>
            <a:ext cx="11582400" cy="4859396"/>
          </a:xfrm>
          <a:prstGeom prst="rect">
            <a:avLst/>
          </a:prstGeom>
          <a:solidFill>
            <a:srgbClr val="0B3C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panose="02000503000000020004" pitchFamily="2" charset="0"/>
              <a:ea typeface="Helvetica Neue" panose="02000503000000020004" pitchFamily="2" charset="0"/>
              <a:cs typeface="Helvetica Neue" panose="02000503000000020004" pitchFamily="2" charset="0"/>
            </a:endParaRPr>
          </a:p>
        </p:txBody>
      </p:sp>
      <p:pic>
        <p:nvPicPr>
          <p:cNvPr id="11" name="Picture 10">
            <a:extLst>
              <a:ext uri="{FF2B5EF4-FFF2-40B4-BE49-F238E27FC236}">
                <a16:creationId xmlns:a16="http://schemas.microsoft.com/office/drawing/2014/main" id="{C17D3EF3-1017-6F49-B201-125A345E25A7}"/>
              </a:ext>
            </a:extLst>
          </p:cNvPr>
          <p:cNvPicPr>
            <a:picLocks noChangeAspect="1"/>
          </p:cNvPicPr>
          <p:nvPr/>
        </p:nvPicPr>
        <p:blipFill>
          <a:blip r:embed="rId3"/>
          <a:srcRect/>
          <a:stretch/>
        </p:blipFill>
        <p:spPr>
          <a:xfrm>
            <a:off x="4510240" y="5344960"/>
            <a:ext cx="1504298" cy="1489868"/>
          </a:xfrm>
          <a:prstGeom prst="rect">
            <a:avLst/>
          </a:prstGeom>
        </p:spPr>
      </p:pic>
      <p:pic>
        <p:nvPicPr>
          <p:cNvPr id="2" name="Picture 1">
            <a:extLst>
              <a:ext uri="{FF2B5EF4-FFF2-40B4-BE49-F238E27FC236}">
                <a16:creationId xmlns:a16="http://schemas.microsoft.com/office/drawing/2014/main" id="{F741CA8F-4D8B-39CC-0860-8DE79D067B3A}"/>
              </a:ext>
            </a:extLst>
          </p:cNvPr>
          <p:cNvPicPr>
            <a:picLocks noChangeAspect="1"/>
          </p:cNvPicPr>
          <p:nvPr/>
        </p:nvPicPr>
        <p:blipFill>
          <a:blip r:embed="rId4"/>
          <a:srcRect/>
          <a:stretch/>
        </p:blipFill>
        <p:spPr>
          <a:xfrm>
            <a:off x="6329148" y="5330530"/>
            <a:ext cx="1504298" cy="1504298"/>
          </a:xfrm>
          <a:prstGeom prst="rect">
            <a:avLst/>
          </a:prstGeom>
        </p:spPr>
      </p:pic>
      <p:sp>
        <p:nvSpPr>
          <p:cNvPr id="5" name="TextBox 4">
            <a:extLst>
              <a:ext uri="{FF2B5EF4-FFF2-40B4-BE49-F238E27FC236}">
                <a16:creationId xmlns:a16="http://schemas.microsoft.com/office/drawing/2014/main" id="{76B382B4-0ABC-38EB-7F17-01BF1EAAC7ED}"/>
              </a:ext>
            </a:extLst>
          </p:cNvPr>
          <p:cNvSpPr txBox="1"/>
          <p:nvPr/>
        </p:nvSpPr>
        <p:spPr>
          <a:xfrm>
            <a:off x="607845" y="605344"/>
            <a:ext cx="6097508" cy="707886"/>
          </a:xfrm>
          <a:prstGeom prst="rect">
            <a:avLst/>
          </a:prstGeom>
          <a:noFill/>
        </p:spPr>
        <p:txBody>
          <a:bodyPr wrap="square">
            <a:spAutoFit/>
          </a:bodyPr>
          <a:lstStyle/>
          <a:p>
            <a:r>
              <a:rPr lang="en-US" sz="40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RESEARCH</a:t>
            </a:r>
          </a:p>
        </p:txBody>
      </p:sp>
      <p:pic>
        <p:nvPicPr>
          <p:cNvPr id="1026" name="Picture 2" descr="Remote Sensing and GIS - Applications of Remote Sensing | BYJU'S">
            <a:extLst>
              <a:ext uri="{FF2B5EF4-FFF2-40B4-BE49-F238E27FC236}">
                <a16:creationId xmlns:a16="http://schemas.microsoft.com/office/drawing/2014/main" id="{326BC0AC-D0E8-20EA-1CC5-E3BC687C486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0503"/>
          <a:stretch/>
        </p:blipFill>
        <p:spPr bwMode="auto">
          <a:xfrm>
            <a:off x="4578238" y="1412865"/>
            <a:ext cx="7143750" cy="36741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56377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995ED1-128B-C1CC-258C-4AF46CFDC15B}"/>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28DF7E7-9B61-47B8-E7D5-6616FD5CA305}"/>
              </a:ext>
            </a:extLst>
          </p:cNvPr>
          <p:cNvSpPr>
            <a:spLocks noGrp="1"/>
          </p:cNvSpPr>
          <p:nvPr>
            <p:ph type="sldNum" sz="quarter" idx="12"/>
          </p:nvPr>
        </p:nvSpPr>
        <p:spPr/>
        <p:txBody>
          <a:bodyPr/>
          <a:lstStyle/>
          <a:p>
            <a:fld id="{1EF9052F-D4DD-D145-84E4-8EC3C66C4C00}" type="slidenum">
              <a:rPr lang="en-US" smtClean="0"/>
              <a:t>10</a:t>
            </a:fld>
            <a:endParaRPr lang="en-US" dirty="0"/>
          </a:p>
        </p:txBody>
      </p:sp>
      <p:sp>
        <p:nvSpPr>
          <p:cNvPr id="7" name="TextBox 6">
            <a:extLst>
              <a:ext uri="{FF2B5EF4-FFF2-40B4-BE49-F238E27FC236}">
                <a16:creationId xmlns:a16="http://schemas.microsoft.com/office/drawing/2014/main" id="{C09D7ED2-F717-ACC4-0BF8-311A2BB3E1D4}"/>
              </a:ext>
            </a:extLst>
          </p:cNvPr>
          <p:cNvSpPr txBox="1"/>
          <p:nvPr/>
        </p:nvSpPr>
        <p:spPr>
          <a:xfrm>
            <a:off x="95003" y="83151"/>
            <a:ext cx="7460512" cy="509609"/>
          </a:xfrm>
          <a:prstGeom prst="rect">
            <a:avLst/>
          </a:prstGeom>
          <a:gradFill flip="none" rotWithShape="1">
            <a:gsLst>
              <a:gs pos="0">
                <a:schemeClr val="bg1">
                  <a:lumMod val="95000"/>
                </a:schemeClr>
              </a:gs>
              <a:gs pos="99000">
                <a:schemeClr val="accent1"/>
              </a:gs>
            </a:gsLst>
            <a:path path="circle">
              <a:fillToRect l="100000" t="100000"/>
            </a:path>
            <a:tileRect r="-100000" b="-100000"/>
          </a:gradFill>
          <a:ln w="38100">
            <a:noFill/>
          </a:ln>
        </p:spPr>
        <p:txBody>
          <a:bodyPr wrap="square" lIns="72000" tIns="72000" rIns="72000" bIns="72000" rtlCol="0" anchor="ctr" anchorCtr="0">
            <a:spAutoFit/>
          </a:bodyPr>
          <a:lstStyle/>
          <a:p>
            <a:pPr>
              <a:lnSpc>
                <a:spcPct val="150000"/>
              </a:lnSpc>
            </a:pPr>
            <a:r>
              <a:rPr lang="en-US"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0</a:t>
            </a:r>
            <a:r>
              <a:rPr lang="en-US" sz="18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_preprocessing (Final output)</a:t>
            </a:r>
            <a:endParaRPr lang="en-US" sz="1800" b="1" dirty="0">
              <a:solidFill>
                <a:schemeClr val="bg1"/>
              </a:solidFill>
              <a:latin typeface="Helvetica Neue" panose="02000503000000020004" pitchFamily="2" charset="0"/>
            </a:endParaRPr>
          </a:p>
        </p:txBody>
      </p:sp>
      <p:sp>
        <p:nvSpPr>
          <p:cNvPr id="21" name="Rectangle 20">
            <a:extLst>
              <a:ext uri="{FF2B5EF4-FFF2-40B4-BE49-F238E27FC236}">
                <a16:creationId xmlns:a16="http://schemas.microsoft.com/office/drawing/2014/main" id="{A81378CD-3467-4AD2-165F-835812A63AB9}"/>
              </a:ext>
            </a:extLst>
          </p:cNvPr>
          <p:cNvSpPr/>
          <p:nvPr/>
        </p:nvSpPr>
        <p:spPr>
          <a:xfrm>
            <a:off x="717151" y="5403958"/>
            <a:ext cx="1485856" cy="411364"/>
          </a:xfrm>
          <a:prstGeom prst="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r>
              <a:rPr lang="en-IN" b="1" dirty="0">
                <a:latin typeface="Helvetica Neue" panose="02000503000000020004"/>
              </a:rPr>
              <a:t>Regional</a:t>
            </a:r>
          </a:p>
          <a:p>
            <a:pPr marL="285750" indent="-285750">
              <a:buFont typeface="Arial" panose="020B0604020202020204" pitchFamily="34" charset="0"/>
              <a:buChar char="•"/>
            </a:pPr>
            <a:endParaRPr lang="en-IN" b="1" dirty="0">
              <a:latin typeface="Helvetica Neue" panose="02000503000000020004"/>
            </a:endParaRPr>
          </a:p>
        </p:txBody>
      </p:sp>
      <p:sp>
        <p:nvSpPr>
          <p:cNvPr id="19" name="Rectangle 18">
            <a:extLst>
              <a:ext uri="{FF2B5EF4-FFF2-40B4-BE49-F238E27FC236}">
                <a16:creationId xmlns:a16="http://schemas.microsoft.com/office/drawing/2014/main" id="{FCABAF37-3A57-F755-9EA5-76863040DA2D}"/>
              </a:ext>
            </a:extLst>
          </p:cNvPr>
          <p:cNvSpPr/>
          <p:nvPr/>
        </p:nvSpPr>
        <p:spPr>
          <a:xfrm>
            <a:off x="542337" y="2166150"/>
            <a:ext cx="1253838" cy="411364"/>
          </a:xfrm>
          <a:prstGeom prst="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r>
              <a:rPr lang="en-IN" b="1" dirty="0" err="1">
                <a:latin typeface="Helvetica Neue" panose="02000503000000020004"/>
              </a:rPr>
              <a:t>Gridwise</a:t>
            </a:r>
            <a:endParaRPr lang="en-IN" b="1" dirty="0">
              <a:latin typeface="Helvetica Neue" panose="02000503000000020004"/>
            </a:endParaRPr>
          </a:p>
          <a:p>
            <a:pPr marL="285750" indent="-285750">
              <a:buFont typeface="Arial" panose="020B0604020202020204" pitchFamily="34" charset="0"/>
              <a:buChar char="•"/>
            </a:pPr>
            <a:endParaRPr lang="en-IN" b="1" dirty="0">
              <a:latin typeface="Helvetica Neue" panose="02000503000000020004"/>
            </a:endParaRPr>
          </a:p>
        </p:txBody>
      </p:sp>
      <p:sp>
        <p:nvSpPr>
          <p:cNvPr id="20" name="Rectangle 19">
            <a:extLst>
              <a:ext uri="{FF2B5EF4-FFF2-40B4-BE49-F238E27FC236}">
                <a16:creationId xmlns:a16="http://schemas.microsoft.com/office/drawing/2014/main" id="{E36A6CBA-6085-51C9-33EF-F168B0BE2697}"/>
              </a:ext>
            </a:extLst>
          </p:cNvPr>
          <p:cNvSpPr/>
          <p:nvPr/>
        </p:nvSpPr>
        <p:spPr>
          <a:xfrm>
            <a:off x="3242581" y="3218721"/>
            <a:ext cx="1905071" cy="403515"/>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600" dirty="0" err="1">
                <a:solidFill>
                  <a:schemeClr val="tx1"/>
                </a:solidFill>
                <a:latin typeface="Helvetica Neue" panose="02000503000000020004"/>
              </a:rPr>
              <a:t>IMDc_grid_ssn</a:t>
            </a:r>
            <a:endParaRPr lang="en-IN" sz="1600" dirty="0">
              <a:solidFill>
                <a:schemeClr val="tx1"/>
              </a:solidFill>
              <a:latin typeface="Helvetica Neue" panose="02000503000000020004"/>
            </a:endParaRPr>
          </a:p>
        </p:txBody>
      </p:sp>
      <p:sp>
        <p:nvSpPr>
          <p:cNvPr id="61" name="Rectangle 60">
            <a:extLst>
              <a:ext uri="{FF2B5EF4-FFF2-40B4-BE49-F238E27FC236}">
                <a16:creationId xmlns:a16="http://schemas.microsoft.com/office/drawing/2014/main" id="{3321B61E-BF13-14E8-4680-108601D81A00}"/>
              </a:ext>
            </a:extLst>
          </p:cNvPr>
          <p:cNvSpPr/>
          <p:nvPr/>
        </p:nvSpPr>
        <p:spPr>
          <a:xfrm>
            <a:off x="9255885" y="518994"/>
            <a:ext cx="2881098" cy="844428"/>
          </a:xfrm>
          <a:prstGeom prst="rect">
            <a:avLst/>
          </a:prstGeom>
          <a:no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r>
              <a:rPr lang="en-IN" sz="1400" dirty="0">
                <a:solidFill>
                  <a:schemeClr val="tx1"/>
                </a:solidFill>
                <a:latin typeface="Helvetica Neue" panose="02000503000000020004"/>
              </a:rPr>
              <a:t>Note : In each .</a:t>
            </a:r>
            <a:r>
              <a:rPr lang="en-IN" sz="1400" dirty="0" err="1">
                <a:solidFill>
                  <a:schemeClr val="tx1"/>
                </a:solidFill>
                <a:latin typeface="Helvetica Neue" panose="02000503000000020004"/>
              </a:rPr>
              <a:t>nc</a:t>
            </a:r>
            <a:r>
              <a:rPr lang="en-IN" sz="1400" dirty="0">
                <a:solidFill>
                  <a:schemeClr val="tx1"/>
                </a:solidFill>
                <a:latin typeface="Helvetica Neue" panose="02000503000000020004"/>
              </a:rPr>
              <a:t>, we have </a:t>
            </a:r>
            <a:r>
              <a:rPr lang="en-IN" sz="1400" b="1" dirty="0">
                <a:solidFill>
                  <a:schemeClr val="tx1"/>
                </a:solidFill>
                <a:latin typeface="Helvetica Neue" panose="02000503000000020004"/>
              </a:rPr>
              <a:t>RE </a:t>
            </a:r>
            <a:r>
              <a:rPr lang="en-IN" sz="1400" dirty="0">
                <a:solidFill>
                  <a:schemeClr val="tx1"/>
                </a:solidFill>
                <a:latin typeface="Helvetica Neue" panose="02000503000000020004"/>
              </a:rPr>
              <a:t>(without removing nan) and </a:t>
            </a:r>
            <a:r>
              <a:rPr lang="en-IN" sz="1400" b="1" dirty="0" err="1">
                <a:solidFill>
                  <a:schemeClr val="tx1"/>
                </a:solidFill>
                <a:latin typeface="Helvetica Neue" panose="02000503000000020004"/>
              </a:rPr>
              <a:t>RE_cleaned</a:t>
            </a:r>
            <a:r>
              <a:rPr lang="en-IN" sz="1400" b="1" dirty="0">
                <a:solidFill>
                  <a:schemeClr val="tx1"/>
                </a:solidFill>
                <a:latin typeface="Helvetica Neue" panose="02000503000000020004"/>
              </a:rPr>
              <a:t>.</a:t>
            </a:r>
          </a:p>
        </p:txBody>
      </p:sp>
      <p:sp>
        <p:nvSpPr>
          <p:cNvPr id="6" name="Rectangle 5">
            <a:extLst>
              <a:ext uri="{FF2B5EF4-FFF2-40B4-BE49-F238E27FC236}">
                <a16:creationId xmlns:a16="http://schemas.microsoft.com/office/drawing/2014/main" id="{FA17AA56-3C2C-98DA-90FB-84771E65C176}"/>
              </a:ext>
            </a:extLst>
          </p:cNvPr>
          <p:cNvSpPr/>
          <p:nvPr/>
        </p:nvSpPr>
        <p:spPr>
          <a:xfrm>
            <a:off x="3242582" y="970503"/>
            <a:ext cx="1976284" cy="398407"/>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600" dirty="0" err="1">
                <a:solidFill>
                  <a:schemeClr val="tx1"/>
                </a:solidFill>
                <a:latin typeface="Helvetica Neue" panose="02000503000000020004"/>
              </a:rPr>
              <a:t>IMDc_grid_All</a:t>
            </a:r>
            <a:endParaRPr lang="en-IN" sz="1600" dirty="0">
              <a:solidFill>
                <a:schemeClr val="tx1"/>
              </a:solidFill>
              <a:latin typeface="Helvetica Neue" panose="02000503000000020004"/>
            </a:endParaRPr>
          </a:p>
        </p:txBody>
      </p:sp>
      <p:sp>
        <p:nvSpPr>
          <p:cNvPr id="18" name="Rectangle 17">
            <a:extLst>
              <a:ext uri="{FF2B5EF4-FFF2-40B4-BE49-F238E27FC236}">
                <a16:creationId xmlns:a16="http://schemas.microsoft.com/office/drawing/2014/main" id="{F73AF296-3B9A-855A-ED77-C26DD6E7E7E8}"/>
              </a:ext>
            </a:extLst>
          </p:cNvPr>
          <p:cNvSpPr/>
          <p:nvPr/>
        </p:nvSpPr>
        <p:spPr>
          <a:xfrm>
            <a:off x="3242582" y="1994075"/>
            <a:ext cx="1905071" cy="403515"/>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600" dirty="0">
                <a:solidFill>
                  <a:schemeClr val="tx1"/>
                </a:solidFill>
                <a:latin typeface="Helvetica Neue" panose="02000503000000020004"/>
              </a:rPr>
              <a:t>IMDc_grid_SPI1</a:t>
            </a:r>
          </a:p>
        </p:txBody>
      </p:sp>
      <p:sp>
        <p:nvSpPr>
          <p:cNvPr id="9" name="Left Brace 8">
            <a:extLst>
              <a:ext uri="{FF2B5EF4-FFF2-40B4-BE49-F238E27FC236}">
                <a16:creationId xmlns:a16="http://schemas.microsoft.com/office/drawing/2014/main" id="{FC5DFFCA-A589-3124-88F7-A0811C1D5E5A}"/>
              </a:ext>
            </a:extLst>
          </p:cNvPr>
          <p:cNvSpPr/>
          <p:nvPr/>
        </p:nvSpPr>
        <p:spPr>
          <a:xfrm>
            <a:off x="2381898" y="1093042"/>
            <a:ext cx="506979" cy="2513052"/>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1" name="Rectangle 10">
            <a:extLst>
              <a:ext uri="{FF2B5EF4-FFF2-40B4-BE49-F238E27FC236}">
                <a16:creationId xmlns:a16="http://schemas.microsoft.com/office/drawing/2014/main" id="{3DC03F13-0F38-66C6-6C72-827AF3A11B1E}"/>
              </a:ext>
            </a:extLst>
          </p:cNvPr>
          <p:cNvSpPr/>
          <p:nvPr/>
        </p:nvSpPr>
        <p:spPr>
          <a:xfrm>
            <a:off x="3417395" y="6478793"/>
            <a:ext cx="1905071" cy="403515"/>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600" dirty="0" err="1">
                <a:solidFill>
                  <a:schemeClr val="tx1"/>
                </a:solidFill>
                <a:latin typeface="Helvetica Neue" panose="02000503000000020004"/>
              </a:rPr>
              <a:t>IMDc_reg_ssn</a:t>
            </a:r>
            <a:endParaRPr lang="en-IN" sz="1600" dirty="0">
              <a:solidFill>
                <a:schemeClr val="tx1"/>
              </a:solidFill>
              <a:latin typeface="Helvetica Neue" panose="02000503000000020004"/>
            </a:endParaRPr>
          </a:p>
        </p:txBody>
      </p:sp>
      <p:sp>
        <p:nvSpPr>
          <p:cNvPr id="12" name="Rectangle 11">
            <a:extLst>
              <a:ext uri="{FF2B5EF4-FFF2-40B4-BE49-F238E27FC236}">
                <a16:creationId xmlns:a16="http://schemas.microsoft.com/office/drawing/2014/main" id="{A2BAE9B0-76A2-3E3C-402C-2BF96EB0639C}"/>
              </a:ext>
            </a:extLst>
          </p:cNvPr>
          <p:cNvSpPr/>
          <p:nvPr/>
        </p:nvSpPr>
        <p:spPr>
          <a:xfrm>
            <a:off x="3417396" y="4230575"/>
            <a:ext cx="1976284" cy="398407"/>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600" dirty="0" err="1">
                <a:solidFill>
                  <a:schemeClr val="tx1"/>
                </a:solidFill>
                <a:latin typeface="Helvetica Neue" panose="02000503000000020004"/>
              </a:rPr>
              <a:t>IMDc_reg_All</a:t>
            </a:r>
            <a:endParaRPr lang="en-IN" sz="1600" dirty="0">
              <a:solidFill>
                <a:schemeClr val="tx1"/>
              </a:solidFill>
              <a:latin typeface="Helvetica Neue" panose="02000503000000020004"/>
            </a:endParaRPr>
          </a:p>
        </p:txBody>
      </p:sp>
      <p:sp>
        <p:nvSpPr>
          <p:cNvPr id="13" name="Rectangle 12">
            <a:extLst>
              <a:ext uri="{FF2B5EF4-FFF2-40B4-BE49-F238E27FC236}">
                <a16:creationId xmlns:a16="http://schemas.microsoft.com/office/drawing/2014/main" id="{0A5676D6-43C6-7913-57D7-84C431AB1724}"/>
              </a:ext>
            </a:extLst>
          </p:cNvPr>
          <p:cNvSpPr/>
          <p:nvPr/>
        </p:nvSpPr>
        <p:spPr>
          <a:xfrm>
            <a:off x="3417396" y="5254147"/>
            <a:ext cx="1905071" cy="403515"/>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600" dirty="0" err="1">
                <a:solidFill>
                  <a:schemeClr val="tx1"/>
                </a:solidFill>
                <a:latin typeface="Helvetica Neue" panose="02000503000000020004"/>
              </a:rPr>
              <a:t>IMDc_reg_SPI</a:t>
            </a:r>
            <a:endParaRPr lang="en-IN" sz="1600" dirty="0">
              <a:solidFill>
                <a:schemeClr val="tx1"/>
              </a:solidFill>
              <a:latin typeface="Helvetica Neue" panose="02000503000000020004"/>
            </a:endParaRPr>
          </a:p>
        </p:txBody>
      </p:sp>
      <p:sp>
        <p:nvSpPr>
          <p:cNvPr id="15" name="Left Brace 14">
            <a:extLst>
              <a:ext uri="{FF2B5EF4-FFF2-40B4-BE49-F238E27FC236}">
                <a16:creationId xmlns:a16="http://schemas.microsoft.com/office/drawing/2014/main" id="{01D3260F-EB60-F8F0-555C-8A22EB31E8FB}"/>
              </a:ext>
            </a:extLst>
          </p:cNvPr>
          <p:cNvSpPr/>
          <p:nvPr/>
        </p:nvSpPr>
        <p:spPr>
          <a:xfrm>
            <a:off x="2556712" y="4353114"/>
            <a:ext cx="506979" cy="2513052"/>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6" name="Rectangle 15">
            <a:extLst>
              <a:ext uri="{FF2B5EF4-FFF2-40B4-BE49-F238E27FC236}">
                <a16:creationId xmlns:a16="http://schemas.microsoft.com/office/drawing/2014/main" id="{886B65FD-B324-5989-3909-E9D36F31F810}"/>
              </a:ext>
            </a:extLst>
          </p:cNvPr>
          <p:cNvSpPr/>
          <p:nvPr/>
        </p:nvSpPr>
        <p:spPr>
          <a:xfrm>
            <a:off x="5572571" y="592760"/>
            <a:ext cx="3563073" cy="1224646"/>
          </a:xfrm>
          <a:prstGeom prst="rect">
            <a:avLst/>
          </a:prstGeom>
          <a:no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r>
              <a:rPr lang="en-IN" sz="1400" dirty="0">
                <a:solidFill>
                  <a:schemeClr val="tx1"/>
                </a:solidFill>
                <a:latin typeface="Helvetica Neue" panose="02000503000000020004"/>
              </a:rPr>
              <a:t>All the </a:t>
            </a:r>
            <a:r>
              <a:rPr lang="en-IN" sz="1400" dirty="0" err="1">
                <a:solidFill>
                  <a:schemeClr val="tx1"/>
                </a:solidFill>
                <a:latin typeface="Helvetica Neue" panose="02000503000000020004"/>
              </a:rPr>
              <a:t>preprocessed</a:t>
            </a:r>
            <a:r>
              <a:rPr lang="en-IN" sz="1400" dirty="0">
                <a:solidFill>
                  <a:schemeClr val="tx1"/>
                </a:solidFill>
                <a:latin typeface="Helvetica Neue" panose="02000503000000020004"/>
              </a:rPr>
              <a:t> outputs are saved in </a:t>
            </a:r>
            <a:r>
              <a:rPr lang="en-IN" sz="1400" dirty="0" err="1">
                <a:solidFill>
                  <a:schemeClr val="tx1"/>
                </a:solidFill>
                <a:latin typeface="Helvetica Neue" panose="02000503000000020004"/>
              </a:rPr>
              <a:t>data_p</a:t>
            </a:r>
            <a:r>
              <a:rPr lang="en-IN" sz="1400" dirty="0">
                <a:solidFill>
                  <a:schemeClr val="tx1"/>
                </a:solidFill>
                <a:latin typeface="Helvetica Neue" panose="02000503000000020004"/>
              </a:rPr>
              <a:t>. The analysis is planned as grid wise and basin-wise. In each category, wee have the full time series, </a:t>
            </a:r>
            <a:r>
              <a:rPr lang="en-IN" sz="1400" dirty="0" err="1">
                <a:solidFill>
                  <a:schemeClr val="tx1"/>
                </a:solidFill>
                <a:latin typeface="Helvetica Neue" panose="02000503000000020004"/>
              </a:rPr>
              <a:t>spi</a:t>
            </a:r>
            <a:r>
              <a:rPr lang="en-IN" sz="1400" dirty="0">
                <a:solidFill>
                  <a:schemeClr val="tx1"/>
                </a:solidFill>
                <a:latin typeface="Helvetica Neue" panose="02000503000000020004"/>
              </a:rPr>
              <a:t>, and season</a:t>
            </a:r>
          </a:p>
        </p:txBody>
      </p:sp>
      <p:pic>
        <p:nvPicPr>
          <p:cNvPr id="17" name="Picture 16">
            <a:extLst>
              <a:ext uri="{FF2B5EF4-FFF2-40B4-BE49-F238E27FC236}">
                <a16:creationId xmlns:a16="http://schemas.microsoft.com/office/drawing/2014/main" id="{C28E93FB-5C23-7086-55E4-B265C8EF2848}"/>
              </a:ext>
            </a:extLst>
          </p:cNvPr>
          <p:cNvPicPr>
            <a:picLocks noChangeAspect="1"/>
          </p:cNvPicPr>
          <p:nvPr/>
        </p:nvPicPr>
        <p:blipFill>
          <a:blip r:embed="rId2"/>
          <a:stretch>
            <a:fillRect/>
          </a:stretch>
        </p:blipFill>
        <p:spPr>
          <a:xfrm>
            <a:off x="6559667" y="3800220"/>
            <a:ext cx="5358211" cy="2347139"/>
          </a:xfrm>
          <a:prstGeom prst="rect">
            <a:avLst/>
          </a:prstGeom>
        </p:spPr>
      </p:pic>
      <p:sp>
        <p:nvSpPr>
          <p:cNvPr id="2" name="Rectangle 1">
            <a:extLst>
              <a:ext uri="{FF2B5EF4-FFF2-40B4-BE49-F238E27FC236}">
                <a16:creationId xmlns:a16="http://schemas.microsoft.com/office/drawing/2014/main" id="{558A06D9-50A3-2944-67BD-26F70AA0437E}"/>
              </a:ext>
            </a:extLst>
          </p:cNvPr>
          <p:cNvSpPr/>
          <p:nvPr/>
        </p:nvSpPr>
        <p:spPr>
          <a:xfrm>
            <a:off x="5501357" y="2083519"/>
            <a:ext cx="6635626" cy="1507708"/>
          </a:xfrm>
          <a:prstGeom prst="rect">
            <a:avLst/>
          </a:prstGeom>
          <a:no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r>
              <a:rPr lang="en-IN" sz="1200" dirty="0">
                <a:solidFill>
                  <a:schemeClr val="tx1"/>
                </a:solidFill>
                <a:latin typeface="Helvetica Neue" panose="02000503000000020004"/>
              </a:rPr>
              <a:t>We have the similar combination of outputs of all these case </a:t>
            </a:r>
            <a:r>
              <a:rPr lang="en-IN" sz="1200" b="1" dirty="0">
                <a:solidFill>
                  <a:schemeClr val="tx1"/>
                </a:solidFill>
                <a:latin typeface="Helvetica Neue" panose="02000503000000020004"/>
              </a:rPr>
              <a:t>MERRA2, CHIRPS, ERA5, IMD, </a:t>
            </a:r>
            <a:r>
              <a:rPr lang="en-IN" sz="1200" b="1" dirty="0" err="1">
                <a:solidFill>
                  <a:schemeClr val="tx1"/>
                </a:solidFill>
                <a:latin typeface="Helvetica Neue" panose="02000503000000020004"/>
              </a:rPr>
              <a:t>IMDc</a:t>
            </a:r>
            <a:r>
              <a:rPr lang="en-IN" sz="1200" b="1" dirty="0">
                <a:solidFill>
                  <a:schemeClr val="tx1"/>
                </a:solidFill>
                <a:latin typeface="Helvetica Neue" panose="02000503000000020004"/>
              </a:rPr>
              <a:t>, </a:t>
            </a:r>
            <a:r>
              <a:rPr lang="en-IN" sz="1200" b="1" dirty="0" err="1">
                <a:solidFill>
                  <a:schemeClr val="tx1"/>
                </a:solidFill>
                <a:latin typeface="Helvetica Neue" panose="02000503000000020004"/>
              </a:rPr>
              <a:t>IMDcnew</a:t>
            </a:r>
            <a:endParaRPr lang="en-IN" sz="1200" b="1" dirty="0">
              <a:solidFill>
                <a:schemeClr val="tx1"/>
              </a:solidFill>
              <a:latin typeface="Helvetica Neue" panose="02000503000000020004"/>
            </a:endParaRPr>
          </a:p>
          <a:p>
            <a:endParaRPr lang="en-IN" sz="1200" b="1" dirty="0">
              <a:solidFill>
                <a:schemeClr val="tx1"/>
              </a:solidFill>
              <a:latin typeface="Helvetica Neue" panose="02000503000000020004"/>
            </a:endParaRPr>
          </a:p>
          <a:p>
            <a:r>
              <a:rPr lang="en-IN" sz="1200" b="1" dirty="0" err="1">
                <a:solidFill>
                  <a:srgbClr val="FF0000"/>
                </a:solidFill>
                <a:latin typeface="Helvetica Neue" panose="02000503000000020004"/>
              </a:rPr>
              <a:t>IMDc</a:t>
            </a:r>
            <a:r>
              <a:rPr lang="en-IN" sz="1200" b="1" dirty="0">
                <a:solidFill>
                  <a:srgbClr val="FF0000"/>
                </a:solidFill>
                <a:latin typeface="Helvetica Neue" panose="02000503000000020004"/>
              </a:rPr>
              <a:t> </a:t>
            </a:r>
            <a:r>
              <a:rPr lang="en-IN" sz="1200" dirty="0">
                <a:solidFill>
                  <a:srgbClr val="FF0000"/>
                </a:solidFill>
                <a:latin typeface="Helvetica Neue" panose="02000503000000020004"/>
              </a:rPr>
              <a:t>– IMD </a:t>
            </a:r>
            <a:r>
              <a:rPr lang="en-IN" sz="1200" dirty="0" err="1">
                <a:solidFill>
                  <a:srgbClr val="FF0000"/>
                </a:solidFill>
                <a:latin typeface="Helvetica Neue" panose="02000503000000020004"/>
              </a:rPr>
              <a:t>caliberated</a:t>
            </a:r>
            <a:endParaRPr lang="en-IN" sz="1200" dirty="0">
              <a:solidFill>
                <a:srgbClr val="FF0000"/>
              </a:solidFill>
              <a:latin typeface="Helvetica Neue" panose="02000503000000020004"/>
            </a:endParaRPr>
          </a:p>
          <a:p>
            <a:r>
              <a:rPr lang="en-IN" sz="1200" b="1" dirty="0" err="1">
                <a:solidFill>
                  <a:srgbClr val="00B050"/>
                </a:solidFill>
                <a:latin typeface="Helvetica Neue" panose="02000503000000020004"/>
              </a:rPr>
              <a:t>IMDcnew</a:t>
            </a:r>
            <a:r>
              <a:rPr lang="en-IN" sz="1200" dirty="0">
                <a:solidFill>
                  <a:srgbClr val="00B050"/>
                </a:solidFill>
                <a:latin typeface="Helvetica Neue" panose="02000503000000020004"/>
              </a:rPr>
              <a:t> – when we analysed it has been noticed that in </a:t>
            </a:r>
            <a:r>
              <a:rPr lang="en-IN" sz="1200" dirty="0" err="1">
                <a:solidFill>
                  <a:srgbClr val="00B050"/>
                </a:solidFill>
                <a:latin typeface="Helvetica Neue" panose="02000503000000020004"/>
              </a:rPr>
              <a:t>indus</a:t>
            </a:r>
            <a:r>
              <a:rPr lang="en-IN" sz="1200" dirty="0">
                <a:solidFill>
                  <a:srgbClr val="00B050"/>
                </a:solidFill>
                <a:latin typeface="Helvetica Neue" panose="02000503000000020004"/>
              </a:rPr>
              <a:t> region IMD </a:t>
            </a:r>
            <a:r>
              <a:rPr lang="en-IN" sz="1200" dirty="0" err="1">
                <a:solidFill>
                  <a:srgbClr val="00B050"/>
                </a:solidFill>
                <a:latin typeface="Helvetica Neue" panose="02000503000000020004"/>
              </a:rPr>
              <a:t>caliberated</a:t>
            </a:r>
            <a:r>
              <a:rPr lang="en-IN" sz="1200" dirty="0">
                <a:solidFill>
                  <a:srgbClr val="00B050"/>
                </a:solidFill>
                <a:latin typeface="Helvetica Neue" panose="02000503000000020004"/>
              </a:rPr>
              <a:t> give erroneous results. Ppt and Qs is very close and hence RE is near 1 always. So we extracted IMD output of </a:t>
            </a:r>
            <a:r>
              <a:rPr lang="en-IN" sz="1200" dirty="0" err="1">
                <a:solidFill>
                  <a:srgbClr val="00B050"/>
                </a:solidFill>
                <a:latin typeface="Helvetica Neue" panose="02000503000000020004"/>
              </a:rPr>
              <a:t>indus</a:t>
            </a:r>
            <a:r>
              <a:rPr lang="en-IN" sz="1200" dirty="0">
                <a:solidFill>
                  <a:srgbClr val="00B050"/>
                </a:solidFill>
                <a:latin typeface="Helvetica Neue" panose="02000503000000020004"/>
              </a:rPr>
              <a:t> region and placed on </a:t>
            </a:r>
            <a:r>
              <a:rPr lang="en-IN" sz="1200" dirty="0" err="1">
                <a:solidFill>
                  <a:srgbClr val="00B050"/>
                </a:solidFill>
                <a:latin typeface="Helvetica Neue" panose="02000503000000020004"/>
              </a:rPr>
              <a:t>IMDc</a:t>
            </a:r>
            <a:r>
              <a:rPr lang="en-IN" sz="1200" dirty="0">
                <a:solidFill>
                  <a:srgbClr val="00B050"/>
                </a:solidFill>
                <a:latin typeface="Helvetica Neue" panose="02000503000000020004"/>
              </a:rPr>
              <a:t> and created a </a:t>
            </a:r>
            <a:r>
              <a:rPr lang="en-IN" sz="1200" dirty="0" err="1">
                <a:solidFill>
                  <a:srgbClr val="00B050"/>
                </a:solidFill>
                <a:latin typeface="Helvetica Neue" panose="02000503000000020004"/>
              </a:rPr>
              <a:t>newdataset</a:t>
            </a:r>
            <a:r>
              <a:rPr lang="en-IN" sz="1200" dirty="0">
                <a:solidFill>
                  <a:srgbClr val="00B050"/>
                </a:solidFill>
                <a:latin typeface="Helvetica Neue" panose="02000503000000020004"/>
              </a:rPr>
              <a:t>, </a:t>
            </a:r>
            <a:r>
              <a:rPr lang="en-IN" sz="1200" dirty="0" err="1">
                <a:solidFill>
                  <a:srgbClr val="00B050"/>
                </a:solidFill>
                <a:latin typeface="Helvetica Neue" panose="02000503000000020004"/>
              </a:rPr>
              <a:t>IMDcnew</a:t>
            </a:r>
            <a:endParaRPr lang="en-IN" sz="1200" dirty="0">
              <a:solidFill>
                <a:srgbClr val="00B050"/>
              </a:solidFill>
              <a:latin typeface="Helvetica Neue" panose="02000503000000020004"/>
            </a:endParaRPr>
          </a:p>
          <a:p>
            <a:endParaRPr lang="en-IN" sz="1200" b="1" dirty="0">
              <a:solidFill>
                <a:schemeClr val="tx1"/>
              </a:solidFill>
              <a:latin typeface="Helvetica Neue" panose="02000503000000020004"/>
            </a:endParaRPr>
          </a:p>
        </p:txBody>
      </p:sp>
    </p:spTree>
    <p:extLst>
      <p:ext uri="{BB962C8B-B14F-4D97-AF65-F5344CB8AC3E}">
        <p14:creationId xmlns:p14="http://schemas.microsoft.com/office/powerpoint/2010/main" val="7002218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14A3C42-4D06-25BF-C0DD-EA3AE5AF4522}"/>
              </a:ext>
            </a:extLst>
          </p:cNvPr>
          <p:cNvSpPr>
            <a:spLocks noGrp="1"/>
          </p:cNvSpPr>
          <p:nvPr>
            <p:ph type="sldNum" sz="quarter" idx="12"/>
          </p:nvPr>
        </p:nvSpPr>
        <p:spPr/>
        <p:txBody>
          <a:bodyPr/>
          <a:lstStyle/>
          <a:p>
            <a:fld id="{1EF9052F-D4DD-D145-84E4-8EC3C66C4C00}" type="slidenum">
              <a:rPr lang="en-US" smtClean="0"/>
              <a:t>11</a:t>
            </a:fld>
            <a:endParaRPr lang="en-US"/>
          </a:p>
        </p:txBody>
      </p:sp>
      <p:sp>
        <p:nvSpPr>
          <p:cNvPr id="7" name="TextBox 6">
            <a:extLst>
              <a:ext uri="{FF2B5EF4-FFF2-40B4-BE49-F238E27FC236}">
                <a16:creationId xmlns:a16="http://schemas.microsoft.com/office/drawing/2014/main" id="{FDCCE0AB-6F5F-1ACD-F302-81D3ABC050C7}"/>
              </a:ext>
            </a:extLst>
          </p:cNvPr>
          <p:cNvSpPr txBox="1"/>
          <p:nvPr/>
        </p:nvSpPr>
        <p:spPr>
          <a:xfrm>
            <a:off x="3449779" y="292998"/>
            <a:ext cx="4668831" cy="630924"/>
          </a:xfrm>
          <a:prstGeom prst="rect">
            <a:avLst/>
          </a:prstGeom>
          <a:solidFill>
            <a:schemeClr val="accent6">
              <a:lumMod val="50000"/>
            </a:schemeClr>
          </a:solidFill>
          <a:ln w="38100">
            <a:noFill/>
          </a:ln>
        </p:spPr>
        <p:txBody>
          <a:bodyPr wrap="square" lIns="72000" tIns="72000" rIns="72000" bIns="72000" rtlCol="0" anchor="ctr" anchorCtr="0">
            <a:spAutoFit/>
          </a:bodyPr>
          <a:lstStyle/>
          <a:p>
            <a:pPr>
              <a:lnSpc>
                <a:spcPct val="150000"/>
              </a:lnSpc>
            </a:pPr>
            <a:r>
              <a:rPr lang="en-US" sz="24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1_PRILIMINARY ANALYSIS</a:t>
            </a:r>
            <a:endParaRPr lang="en-US" sz="2400" b="1" dirty="0">
              <a:solidFill>
                <a:schemeClr val="bg1"/>
              </a:solidFill>
              <a:latin typeface="Helvetica Neue" panose="02000503000000020004" pitchFamily="2" charset="0"/>
            </a:endParaRPr>
          </a:p>
        </p:txBody>
      </p:sp>
      <p:sp>
        <p:nvSpPr>
          <p:cNvPr id="9" name="Rectangle 8">
            <a:extLst>
              <a:ext uri="{FF2B5EF4-FFF2-40B4-BE49-F238E27FC236}">
                <a16:creationId xmlns:a16="http://schemas.microsoft.com/office/drawing/2014/main" id="{195ABBC7-2E4B-0B1D-D58E-32BE21492E97}"/>
              </a:ext>
            </a:extLst>
          </p:cNvPr>
          <p:cNvSpPr/>
          <p:nvPr/>
        </p:nvSpPr>
        <p:spPr>
          <a:xfrm>
            <a:off x="1270842" y="2801060"/>
            <a:ext cx="1702449" cy="509609"/>
          </a:xfrm>
          <a:prstGeom prst="rect">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b="1" dirty="0">
                <a:solidFill>
                  <a:schemeClr val="tx1"/>
                </a:solidFill>
                <a:latin typeface="Helvetica Neue" panose="02000503000000020004"/>
              </a:rPr>
              <a:t>0_</a:t>
            </a:r>
            <a:r>
              <a:rPr lang="en-IN" sz="1400" b="1" dirty="0">
                <a:solidFill>
                  <a:schemeClr val="tx1"/>
                </a:solidFill>
                <a:latin typeface="Helvetica Neue" panose="02000503000000020004"/>
              </a:rPr>
              <a:t>Normalization</a:t>
            </a:r>
          </a:p>
        </p:txBody>
      </p:sp>
      <p:sp>
        <p:nvSpPr>
          <p:cNvPr id="10" name="Rectangle 9">
            <a:extLst>
              <a:ext uri="{FF2B5EF4-FFF2-40B4-BE49-F238E27FC236}">
                <a16:creationId xmlns:a16="http://schemas.microsoft.com/office/drawing/2014/main" id="{C651425D-A829-0ABD-C364-2FA428D6DFB3}"/>
              </a:ext>
            </a:extLst>
          </p:cNvPr>
          <p:cNvSpPr/>
          <p:nvPr/>
        </p:nvSpPr>
        <p:spPr>
          <a:xfrm>
            <a:off x="4136190" y="2801060"/>
            <a:ext cx="1498646" cy="509609"/>
          </a:xfrm>
          <a:prstGeom prst="rect">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b="1" dirty="0">
                <a:solidFill>
                  <a:schemeClr val="tx1"/>
                </a:solidFill>
                <a:latin typeface="Helvetica Neue" panose="02000503000000020004"/>
              </a:rPr>
              <a:t>1_IMD vs IMD </a:t>
            </a:r>
            <a:r>
              <a:rPr lang="en-IN" sz="1200" b="1" dirty="0" err="1">
                <a:solidFill>
                  <a:schemeClr val="tx1"/>
                </a:solidFill>
                <a:latin typeface="Helvetica Neue" panose="02000503000000020004"/>
              </a:rPr>
              <a:t>caliberated</a:t>
            </a:r>
            <a:endParaRPr lang="en-IN" sz="1200" b="1" dirty="0">
              <a:solidFill>
                <a:schemeClr val="tx1"/>
              </a:solidFill>
              <a:latin typeface="Helvetica Neue" panose="02000503000000020004"/>
            </a:endParaRPr>
          </a:p>
        </p:txBody>
      </p:sp>
      <p:cxnSp>
        <p:nvCxnSpPr>
          <p:cNvPr id="11" name="Connector: Elbow 10">
            <a:extLst>
              <a:ext uri="{FF2B5EF4-FFF2-40B4-BE49-F238E27FC236}">
                <a16:creationId xmlns:a16="http://schemas.microsoft.com/office/drawing/2014/main" id="{90AC12FB-A0F3-D5AA-FF17-88633BA5A31B}"/>
              </a:ext>
            </a:extLst>
          </p:cNvPr>
          <p:cNvCxnSpPr>
            <a:cxnSpLocks/>
            <a:stCxn id="7" idx="2"/>
            <a:endCxn id="10" idx="0"/>
          </p:cNvCxnSpPr>
          <p:nvPr/>
        </p:nvCxnSpPr>
        <p:spPr>
          <a:xfrm rot="5400000">
            <a:off x="4396285" y="1413150"/>
            <a:ext cx="1877138" cy="898682"/>
          </a:xfrm>
          <a:prstGeom prst="bentConnector3">
            <a:avLst>
              <a:gd name="adj1" fmla="val 50000"/>
            </a:avLst>
          </a:prstGeom>
          <a:ln w="1905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onnector: Elbow 11">
            <a:extLst>
              <a:ext uri="{FF2B5EF4-FFF2-40B4-BE49-F238E27FC236}">
                <a16:creationId xmlns:a16="http://schemas.microsoft.com/office/drawing/2014/main" id="{2BB96B5B-E78C-0A8E-5408-8E3DE32320C2}"/>
              </a:ext>
            </a:extLst>
          </p:cNvPr>
          <p:cNvCxnSpPr>
            <a:cxnSpLocks/>
            <a:stCxn id="7" idx="2"/>
            <a:endCxn id="9" idx="0"/>
          </p:cNvCxnSpPr>
          <p:nvPr/>
        </p:nvCxnSpPr>
        <p:spPr>
          <a:xfrm rot="5400000">
            <a:off x="3014562" y="31427"/>
            <a:ext cx="1877138" cy="3662128"/>
          </a:xfrm>
          <a:prstGeom prst="bentConnector3">
            <a:avLst>
              <a:gd name="adj1" fmla="val 50000"/>
            </a:avLst>
          </a:prstGeom>
          <a:ln w="1905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56D87339-EA0A-EA53-44DD-7018B0C4B44D}"/>
              </a:ext>
            </a:extLst>
          </p:cNvPr>
          <p:cNvSpPr/>
          <p:nvPr/>
        </p:nvSpPr>
        <p:spPr>
          <a:xfrm>
            <a:off x="6515041" y="2859498"/>
            <a:ext cx="1907325" cy="392732"/>
          </a:xfrm>
          <a:prstGeom prst="rect">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b="1" dirty="0">
                <a:solidFill>
                  <a:schemeClr val="tx1"/>
                </a:solidFill>
                <a:latin typeface="Helvetica Neue" panose="02000503000000020004"/>
              </a:rPr>
              <a:t>2_REGRE vs REREG</a:t>
            </a:r>
          </a:p>
        </p:txBody>
      </p:sp>
      <p:cxnSp>
        <p:nvCxnSpPr>
          <p:cNvPr id="5" name="Connector: Elbow 4">
            <a:extLst>
              <a:ext uri="{FF2B5EF4-FFF2-40B4-BE49-F238E27FC236}">
                <a16:creationId xmlns:a16="http://schemas.microsoft.com/office/drawing/2014/main" id="{880188ED-D1A0-B9B2-F8C4-5F76A205C845}"/>
              </a:ext>
            </a:extLst>
          </p:cNvPr>
          <p:cNvCxnSpPr>
            <a:cxnSpLocks/>
            <a:stCxn id="7" idx="2"/>
            <a:endCxn id="3" idx="0"/>
          </p:cNvCxnSpPr>
          <p:nvPr/>
        </p:nvCxnSpPr>
        <p:spPr>
          <a:xfrm rot="16200000" flipH="1">
            <a:off x="5658661" y="1049455"/>
            <a:ext cx="1935576" cy="1684509"/>
          </a:xfrm>
          <a:prstGeom prst="bentConnector3">
            <a:avLst>
              <a:gd name="adj1" fmla="val 50000"/>
            </a:avLst>
          </a:prstGeom>
          <a:ln w="1905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B548A123-73FB-94E3-9580-760967818561}"/>
              </a:ext>
            </a:extLst>
          </p:cNvPr>
          <p:cNvSpPr/>
          <p:nvPr/>
        </p:nvSpPr>
        <p:spPr>
          <a:xfrm>
            <a:off x="2122067" y="3940065"/>
            <a:ext cx="1851550" cy="702345"/>
          </a:xfrm>
          <a:prstGeom prst="rect">
            <a:avLst/>
          </a:prstGeom>
          <a:noFill/>
          <a:ln>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b="1" dirty="0">
                <a:solidFill>
                  <a:schemeClr val="tx1"/>
                </a:solidFill>
                <a:latin typeface="Helvetica Neue" panose="02000503000000020004"/>
              </a:rPr>
              <a:t>In this one, we checked if gamma is necessary</a:t>
            </a:r>
          </a:p>
        </p:txBody>
      </p:sp>
      <p:sp>
        <p:nvSpPr>
          <p:cNvPr id="21" name="Rectangle 20">
            <a:extLst>
              <a:ext uri="{FF2B5EF4-FFF2-40B4-BE49-F238E27FC236}">
                <a16:creationId xmlns:a16="http://schemas.microsoft.com/office/drawing/2014/main" id="{68E2F625-4208-7D3E-F05D-D41364BAE038}"/>
              </a:ext>
            </a:extLst>
          </p:cNvPr>
          <p:cNvSpPr/>
          <p:nvPr/>
        </p:nvSpPr>
        <p:spPr>
          <a:xfrm>
            <a:off x="4702715" y="3940065"/>
            <a:ext cx="2462205" cy="890381"/>
          </a:xfrm>
          <a:prstGeom prst="rect">
            <a:avLst/>
          </a:prstGeom>
          <a:noFill/>
          <a:ln>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b="1" dirty="0">
                <a:solidFill>
                  <a:schemeClr val="tx1"/>
                </a:solidFill>
                <a:latin typeface="Helvetica Neue" panose="02000503000000020004"/>
              </a:rPr>
              <a:t>Here we see why the </a:t>
            </a:r>
            <a:r>
              <a:rPr lang="en-IN" sz="1200" b="1" dirty="0" err="1">
                <a:solidFill>
                  <a:schemeClr val="tx1"/>
                </a:solidFill>
                <a:latin typeface="Helvetica Neue" panose="02000503000000020004"/>
              </a:rPr>
              <a:t>indus</a:t>
            </a:r>
            <a:r>
              <a:rPr lang="en-IN" sz="1200" b="1" dirty="0">
                <a:solidFill>
                  <a:schemeClr val="tx1"/>
                </a:solidFill>
                <a:latin typeface="Helvetica Neue" panose="02000503000000020004"/>
              </a:rPr>
              <a:t> region show higher RE in IMD </a:t>
            </a:r>
            <a:r>
              <a:rPr lang="en-IN" sz="1200" b="1" dirty="0" err="1">
                <a:solidFill>
                  <a:schemeClr val="tx1"/>
                </a:solidFill>
                <a:latin typeface="Helvetica Neue" panose="02000503000000020004"/>
              </a:rPr>
              <a:t>caliberated</a:t>
            </a:r>
            <a:r>
              <a:rPr lang="en-IN" sz="1200" b="1" dirty="0">
                <a:solidFill>
                  <a:schemeClr val="tx1"/>
                </a:solidFill>
                <a:latin typeface="Helvetica Neue" panose="02000503000000020004"/>
              </a:rPr>
              <a:t> while lesser in IMD LIS output</a:t>
            </a:r>
          </a:p>
        </p:txBody>
      </p:sp>
      <p:sp>
        <p:nvSpPr>
          <p:cNvPr id="26" name="Rectangle 25">
            <a:extLst>
              <a:ext uri="{FF2B5EF4-FFF2-40B4-BE49-F238E27FC236}">
                <a16:creationId xmlns:a16="http://schemas.microsoft.com/office/drawing/2014/main" id="{4B175D79-8E85-E6AF-9385-65D0BB2FF61C}"/>
              </a:ext>
            </a:extLst>
          </p:cNvPr>
          <p:cNvSpPr/>
          <p:nvPr/>
        </p:nvSpPr>
        <p:spPr>
          <a:xfrm>
            <a:off x="7533221" y="3892561"/>
            <a:ext cx="2952503" cy="1067063"/>
          </a:xfrm>
          <a:prstGeom prst="rect">
            <a:avLst/>
          </a:prstGeom>
          <a:noFill/>
          <a:ln>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b="1" dirty="0">
                <a:solidFill>
                  <a:schemeClr val="tx1"/>
                </a:solidFill>
                <a:latin typeface="Helvetica Neue" panose="02000503000000020004"/>
              </a:rPr>
              <a:t>Evaluate the difference between region average with averages of RE over each region</a:t>
            </a:r>
          </a:p>
        </p:txBody>
      </p:sp>
    </p:spTree>
    <p:extLst>
      <p:ext uri="{BB962C8B-B14F-4D97-AF65-F5344CB8AC3E}">
        <p14:creationId xmlns:p14="http://schemas.microsoft.com/office/powerpoint/2010/main" val="37012596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90C6D4D-5C21-D933-F2E3-6DC2DD4434D4}"/>
              </a:ext>
            </a:extLst>
          </p:cNvPr>
          <p:cNvSpPr>
            <a:spLocks noGrp="1"/>
          </p:cNvSpPr>
          <p:nvPr>
            <p:ph type="sldNum" sz="quarter" idx="12"/>
          </p:nvPr>
        </p:nvSpPr>
        <p:spPr/>
        <p:txBody>
          <a:bodyPr/>
          <a:lstStyle/>
          <a:p>
            <a:fld id="{1EF9052F-D4DD-D145-84E4-8EC3C66C4C00}" type="slidenum">
              <a:rPr lang="en-US" smtClean="0"/>
              <a:t>12</a:t>
            </a:fld>
            <a:endParaRPr lang="en-US"/>
          </a:p>
        </p:txBody>
      </p:sp>
      <p:cxnSp>
        <p:nvCxnSpPr>
          <p:cNvPr id="11" name="Connector: Elbow 10">
            <a:extLst>
              <a:ext uri="{FF2B5EF4-FFF2-40B4-BE49-F238E27FC236}">
                <a16:creationId xmlns:a16="http://schemas.microsoft.com/office/drawing/2014/main" id="{B772B15D-6C27-83F2-8F80-612FD08A3504}"/>
              </a:ext>
            </a:extLst>
          </p:cNvPr>
          <p:cNvCxnSpPr>
            <a:cxnSpLocks/>
            <a:stCxn id="12" idx="3"/>
            <a:endCxn id="15" idx="1"/>
          </p:cNvCxnSpPr>
          <p:nvPr/>
        </p:nvCxnSpPr>
        <p:spPr>
          <a:xfrm flipV="1">
            <a:off x="2590170" y="2731558"/>
            <a:ext cx="1354278" cy="437139"/>
          </a:xfrm>
          <a:prstGeom prst="bentConnector3">
            <a:avLst>
              <a:gd name="adj1" fmla="val 50000"/>
            </a:avLst>
          </a:prstGeom>
          <a:ln>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F1E4137C-ABF3-3C6D-9166-B6E845460F2E}"/>
              </a:ext>
            </a:extLst>
          </p:cNvPr>
          <p:cNvSpPr/>
          <p:nvPr/>
        </p:nvSpPr>
        <p:spPr>
          <a:xfrm>
            <a:off x="698307" y="2987393"/>
            <a:ext cx="1891863" cy="362607"/>
          </a:xfrm>
          <a:prstGeom prst="rect">
            <a:avLst/>
          </a:prstGeom>
          <a:solidFill>
            <a:schemeClr val="accent5">
              <a:lumMod val="60000"/>
              <a:lumOff val="40000"/>
            </a:schemeClr>
          </a:solid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400" b="1" dirty="0">
                <a:solidFill>
                  <a:schemeClr val="tx1"/>
                </a:solidFill>
                <a:latin typeface="Helvetica Neue" panose="02000503000000020004"/>
              </a:rPr>
              <a:t>4_RE ANALYSIS</a:t>
            </a:r>
          </a:p>
        </p:txBody>
      </p:sp>
      <p:sp>
        <p:nvSpPr>
          <p:cNvPr id="15" name="Rectangle 14">
            <a:extLst>
              <a:ext uri="{FF2B5EF4-FFF2-40B4-BE49-F238E27FC236}">
                <a16:creationId xmlns:a16="http://schemas.microsoft.com/office/drawing/2014/main" id="{DEC98F5E-1ACA-2C5D-4FE3-FD0D4E2831F4}"/>
              </a:ext>
            </a:extLst>
          </p:cNvPr>
          <p:cNvSpPr/>
          <p:nvPr/>
        </p:nvSpPr>
        <p:spPr>
          <a:xfrm>
            <a:off x="3944448" y="2589198"/>
            <a:ext cx="1548651" cy="284719"/>
          </a:xfrm>
          <a:prstGeom prst="rect">
            <a:avLst/>
          </a:prstGeom>
          <a:solidFill>
            <a:schemeClr val="accent6">
              <a:lumMod val="40000"/>
              <a:lumOff val="60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dirty="0">
                <a:solidFill>
                  <a:schemeClr val="tx1"/>
                </a:solidFill>
                <a:latin typeface="Helvetica Neue" panose="02000503000000020004"/>
              </a:rPr>
              <a:t>1_Mean_var</a:t>
            </a:r>
          </a:p>
        </p:txBody>
      </p:sp>
      <p:sp>
        <p:nvSpPr>
          <p:cNvPr id="20" name="Rectangle 19">
            <a:extLst>
              <a:ext uri="{FF2B5EF4-FFF2-40B4-BE49-F238E27FC236}">
                <a16:creationId xmlns:a16="http://schemas.microsoft.com/office/drawing/2014/main" id="{0DD1FDE5-F8B1-7471-2327-0A370EFE3258}"/>
              </a:ext>
            </a:extLst>
          </p:cNvPr>
          <p:cNvSpPr/>
          <p:nvPr/>
        </p:nvSpPr>
        <p:spPr>
          <a:xfrm>
            <a:off x="3944446" y="5637735"/>
            <a:ext cx="1548651" cy="284719"/>
          </a:xfrm>
          <a:prstGeom prst="rect">
            <a:avLst/>
          </a:prstGeom>
          <a:solidFill>
            <a:schemeClr val="accent6">
              <a:lumMod val="40000"/>
              <a:lumOff val="60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dirty="0">
                <a:solidFill>
                  <a:schemeClr val="tx1"/>
                </a:solidFill>
                <a:latin typeface="Helvetica Neue" panose="02000503000000020004"/>
              </a:rPr>
              <a:t>4_Deep </a:t>
            </a:r>
            <a:r>
              <a:rPr lang="en-IN" sz="1200" dirty="0" err="1">
                <a:solidFill>
                  <a:schemeClr val="tx1"/>
                </a:solidFill>
                <a:latin typeface="Helvetica Neue" panose="02000503000000020004"/>
              </a:rPr>
              <a:t>inves</a:t>
            </a:r>
            <a:endParaRPr lang="en-IN" sz="1200" dirty="0">
              <a:solidFill>
                <a:schemeClr val="tx1"/>
              </a:solidFill>
              <a:latin typeface="Helvetica Neue" panose="02000503000000020004"/>
            </a:endParaRPr>
          </a:p>
        </p:txBody>
      </p:sp>
      <p:cxnSp>
        <p:nvCxnSpPr>
          <p:cNvPr id="22" name="Connector: Elbow 21">
            <a:extLst>
              <a:ext uri="{FF2B5EF4-FFF2-40B4-BE49-F238E27FC236}">
                <a16:creationId xmlns:a16="http://schemas.microsoft.com/office/drawing/2014/main" id="{813CDD1B-C6E9-FCD2-B70F-3C74B97B55E6}"/>
              </a:ext>
            </a:extLst>
          </p:cNvPr>
          <p:cNvCxnSpPr>
            <a:cxnSpLocks/>
            <a:stCxn id="12" idx="3"/>
            <a:endCxn id="20" idx="1"/>
          </p:cNvCxnSpPr>
          <p:nvPr/>
        </p:nvCxnSpPr>
        <p:spPr>
          <a:xfrm>
            <a:off x="2590170" y="3168697"/>
            <a:ext cx="1354276" cy="2611398"/>
          </a:xfrm>
          <a:prstGeom prst="bentConnector3">
            <a:avLst>
              <a:gd name="adj1" fmla="val 50000"/>
            </a:avLst>
          </a:prstGeom>
          <a:ln>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C3BBB1E3-BF7E-D2E6-1753-1294F79BA5DB}"/>
              </a:ext>
            </a:extLst>
          </p:cNvPr>
          <p:cNvSpPr/>
          <p:nvPr/>
        </p:nvSpPr>
        <p:spPr>
          <a:xfrm>
            <a:off x="-442102" y="5748736"/>
            <a:ext cx="1719743" cy="747906"/>
          </a:xfrm>
          <a:prstGeom prst="rect">
            <a:avLst/>
          </a:prstGeom>
          <a:no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dirty="0">
                <a:solidFill>
                  <a:schemeClr val="tx1"/>
                </a:solidFill>
                <a:latin typeface="Helvetica Neue" panose="02000503000000020004"/>
              </a:rPr>
              <a:t>Two regions have contrasting RE nature</a:t>
            </a:r>
          </a:p>
        </p:txBody>
      </p:sp>
      <p:cxnSp>
        <p:nvCxnSpPr>
          <p:cNvPr id="35" name="Connector: Curved 34">
            <a:extLst>
              <a:ext uri="{FF2B5EF4-FFF2-40B4-BE49-F238E27FC236}">
                <a16:creationId xmlns:a16="http://schemas.microsoft.com/office/drawing/2014/main" id="{E6972020-E762-33F6-7822-AC459D1F6B6B}"/>
              </a:ext>
            </a:extLst>
          </p:cNvPr>
          <p:cNvCxnSpPr>
            <a:stCxn id="28" idx="0"/>
            <a:endCxn id="20" idx="2"/>
          </p:cNvCxnSpPr>
          <p:nvPr/>
        </p:nvCxnSpPr>
        <p:spPr>
          <a:xfrm rot="16200000" flipH="1">
            <a:off x="2481412" y="3685094"/>
            <a:ext cx="173718" cy="4301002"/>
          </a:xfrm>
          <a:prstGeom prst="curvedConnector5">
            <a:avLst>
              <a:gd name="adj1" fmla="val -131593"/>
              <a:gd name="adj2" fmla="val 50994"/>
              <a:gd name="adj3" fmla="val 231593"/>
            </a:avLst>
          </a:prstGeom>
          <a:ln w="9525">
            <a:prstDash val="lgDash"/>
            <a:tailEnd type="triangle"/>
          </a:ln>
        </p:spPr>
        <p:style>
          <a:lnRef idx="1">
            <a:schemeClr val="dk1"/>
          </a:lnRef>
          <a:fillRef idx="0">
            <a:schemeClr val="dk1"/>
          </a:fillRef>
          <a:effectRef idx="0">
            <a:schemeClr val="dk1"/>
          </a:effectRef>
          <a:fontRef idx="minor">
            <a:schemeClr val="tx1"/>
          </a:fontRef>
        </p:style>
      </p:cxnSp>
      <p:sp>
        <p:nvSpPr>
          <p:cNvPr id="36" name="Rectangle 35">
            <a:extLst>
              <a:ext uri="{FF2B5EF4-FFF2-40B4-BE49-F238E27FC236}">
                <a16:creationId xmlns:a16="http://schemas.microsoft.com/office/drawing/2014/main" id="{B88EFD05-A368-5F81-D528-9C4B5A0E2190}"/>
              </a:ext>
            </a:extLst>
          </p:cNvPr>
          <p:cNvSpPr/>
          <p:nvPr/>
        </p:nvSpPr>
        <p:spPr>
          <a:xfrm>
            <a:off x="7061949" y="4950356"/>
            <a:ext cx="1548651" cy="284719"/>
          </a:xfrm>
          <a:prstGeom prst="rect">
            <a:avLst/>
          </a:prstGeom>
          <a:solidFill>
            <a:schemeClr val="accent4">
              <a:lumMod val="60000"/>
              <a:lumOff val="40000"/>
            </a:schemeClr>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dirty="0">
                <a:solidFill>
                  <a:schemeClr val="tx1"/>
                </a:solidFill>
                <a:latin typeface="Helvetica Neue" panose="02000503000000020004"/>
              </a:rPr>
              <a:t>4.2.1_Timeseries</a:t>
            </a:r>
          </a:p>
        </p:txBody>
      </p:sp>
      <p:sp>
        <p:nvSpPr>
          <p:cNvPr id="37" name="Rectangle 36">
            <a:extLst>
              <a:ext uri="{FF2B5EF4-FFF2-40B4-BE49-F238E27FC236}">
                <a16:creationId xmlns:a16="http://schemas.microsoft.com/office/drawing/2014/main" id="{C05EB9F2-F9F8-46BB-6931-E9EAC1D6C412}"/>
              </a:ext>
            </a:extLst>
          </p:cNvPr>
          <p:cNvSpPr/>
          <p:nvPr/>
        </p:nvSpPr>
        <p:spPr>
          <a:xfrm>
            <a:off x="7097144" y="6081176"/>
            <a:ext cx="1548651" cy="284719"/>
          </a:xfrm>
          <a:prstGeom prst="rect">
            <a:avLst/>
          </a:prstGeom>
          <a:solidFill>
            <a:schemeClr val="accent4">
              <a:lumMod val="60000"/>
              <a:lumOff val="40000"/>
            </a:schemeClr>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dirty="0">
                <a:solidFill>
                  <a:schemeClr val="tx1"/>
                </a:solidFill>
                <a:latin typeface="Helvetica Neue" panose="02000503000000020004"/>
              </a:rPr>
              <a:t>4.2.1_GIF</a:t>
            </a:r>
          </a:p>
        </p:txBody>
      </p:sp>
      <p:cxnSp>
        <p:nvCxnSpPr>
          <p:cNvPr id="39" name="Connector: Elbow 38">
            <a:extLst>
              <a:ext uri="{FF2B5EF4-FFF2-40B4-BE49-F238E27FC236}">
                <a16:creationId xmlns:a16="http://schemas.microsoft.com/office/drawing/2014/main" id="{80550080-6FF1-8823-BE27-15AC52B476A2}"/>
              </a:ext>
            </a:extLst>
          </p:cNvPr>
          <p:cNvCxnSpPr>
            <a:cxnSpLocks/>
            <a:stCxn id="20" idx="3"/>
            <a:endCxn id="36" idx="1"/>
          </p:cNvCxnSpPr>
          <p:nvPr/>
        </p:nvCxnSpPr>
        <p:spPr>
          <a:xfrm flipV="1">
            <a:off x="5493097" y="5092716"/>
            <a:ext cx="1568852" cy="687379"/>
          </a:xfrm>
          <a:prstGeom prst="bentConnector3">
            <a:avLst>
              <a:gd name="adj1" fmla="val 50000"/>
            </a:avLst>
          </a:prstGeom>
          <a:ln>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Connector: Elbow 43">
            <a:extLst>
              <a:ext uri="{FF2B5EF4-FFF2-40B4-BE49-F238E27FC236}">
                <a16:creationId xmlns:a16="http://schemas.microsoft.com/office/drawing/2014/main" id="{3D10900A-6E29-E3D0-0AEE-C9899919D8AA}"/>
              </a:ext>
            </a:extLst>
          </p:cNvPr>
          <p:cNvCxnSpPr>
            <a:cxnSpLocks/>
            <a:stCxn id="20" idx="3"/>
            <a:endCxn id="37" idx="1"/>
          </p:cNvCxnSpPr>
          <p:nvPr/>
        </p:nvCxnSpPr>
        <p:spPr>
          <a:xfrm>
            <a:off x="5493097" y="5780095"/>
            <a:ext cx="1604047" cy="443441"/>
          </a:xfrm>
          <a:prstGeom prst="bentConnector3">
            <a:avLst>
              <a:gd name="adj1" fmla="val 50000"/>
            </a:avLst>
          </a:prstGeom>
          <a:ln>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51" name="Picture 50" descr="A graph of a number of years&#10;&#10;Description automatically generated">
            <a:extLst>
              <a:ext uri="{FF2B5EF4-FFF2-40B4-BE49-F238E27FC236}">
                <a16:creationId xmlns:a16="http://schemas.microsoft.com/office/drawing/2014/main" id="{06EBD8FB-22B3-CEBA-74A1-62A05AA9D44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531924" y="4380710"/>
            <a:ext cx="2196179" cy="930162"/>
          </a:xfrm>
          <a:prstGeom prst="rect">
            <a:avLst/>
          </a:prstGeom>
        </p:spPr>
      </p:pic>
      <p:pic>
        <p:nvPicPr>
          <p:cNvPr id="52" name="Picture 51">
            <a:extLst>
              <a:ext uri="{FF2B5EF4-FFF2-40B4-BE49-F238E27FC236}">
                <a16:creationId xmlns:a16="http://schemas.microsoft.com/office/drawing/2014/main" id="{D574AB73-CADD-2C4C-83EB-8DD2C3C346A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96699" y="5758396"/>
            <a:ext cx="1722150" cy="920736"/>
          </a:xfrm>
          <a:prstGeom prst="rect">
            <a:avLst/>
          </a:prstGeom>
        </p:spPr>
      </p:pic>
      <p:cxnSp>
        <p:nvCxnSpPr>
          <p:cNvPr id="53" name="Connector: Elbow 52">
            <a:extLst>
              <a:ext uri="{FF2B5EF4-FFF2-40B4-BE49-F238E27FC236}">
                <a16:creationId xmlns:a16="http://schemas.microsoft.com/office/drawing/2014/main" id="{230049C1-C128-349A-F413-EC7FA3D3995D}"/>
              </a:ext>
            </a:extLst>
          </p:cNvPr>
          <p:cNvCxnSpPr>
            <a:cxnSpLocks/>
            <a:stCxn id="15" idx="3"/>
          </p:cNvCxnSpPr>
          <p:nvPr/>
        </p:nvCxnSpPr>
        <p:spPr>
          <a:xfrm flipV="1">
            <a:off x="5493099" y="2123190"/>
            <a:ext cx="1205804" cy="608368"/>
          </a:xfrm>
          <a:prstGeom prst="bentConnector3">
            <a:avLst>
              <a:gd name="adj1" fmla="val 50000"/>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58" name="Connector: Elbow 57">
            <a:extLst>
              <a:ext uri="{FF2B5EF4-FFF2-40B4-BE49-F238E27FC236}">
                <a16:creationId xmlns:a16="http://schemas.microsoft.com/office/drawing/2014/main" id="{89B74697-2204-C5D4-6169-3FE2826F4E7F}"/>
              </a:ext>
            </a:extLst>
          </p:cNvPr>
          <p:cNvCxnSpPr>
            <a:cxnSpLocks/>
            <a:stCxn id="36" idx="3"/>
            <a:endCxn id="51" idx="1"/>
          </p:cNvCxnSpPr>
          <p:nvPr/>
        </p:nvCxnSpPr>
        <p:spPr>
          <a:xfrm flipV="1">
            <a:off x="8610600" y="4845791"/>
            <a:ext cx="921324" cy="246925"/>
          </a:xfrm>
          <a:prstGeom prst="bentConnector3">
            <a:avLst>
              <a:gd name="adj1" fmla="val 50000"/>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61" name="Connector: Elbow 60">
            <a:extLst>
              <a:ext uri="{FF2B5EF4-FFF2-40B4-BE49-F238E27FC236}">
                <a16:creationId xmlns:a16="http://schemas.microsoft.com/office/drawing/2014/main" id="{F2AAFF16-E545-5D85-BC66-A0D28D263E05}"/>
              </a:ext>
            </a:extLst>
          </p:cNvPr>
          <p:cNvCxnSpPr>
            <a:cxnSpLocks/>
            <a:stCxn id="37" idx="3"/>
            <a:endCxn id="52" idx="1"/>
          </p:cNvCxnSpPr>
          <p:nvPr/>
        </p:nvCxnSpPr>
        <p:spPr>
          <a:xfrm flipV="1">
            <a:off x="8645795" y="6218764"/>
            <a:ext cx="550904" cy="4772"/>
          </a:xfrm>
          <a:prstGeom prst="bentConnector3">
            <a:avLst>
              <a:gd name="adj1" fmla="val 50000"/>
            </a:avLst>
          </a:prstGeom>
          <a:ln>
            <a:tailEnd type="triangle"/>
          </a:ln>
        </p:spPr>
        <p:style>
          <a:lnRef idx="1">
            <a:schemeClr val="accent3"/>
          </a:lnRef>
          <a:fillRef idx="0">
            <a:schemeClr val="accent3"/>
          </a:fillRef>
          <a:effectRef idx="0">
            <a:schemeClr val="accent3"/>
          </a:effectRef>
          <a:fontRef idx="minor">
            <a:schemeClr val="tx1"/>
          </a:fontRef>
        </p:style>
      </p:cxnSp>
      <p:sp>
        <p:nvSpPr>
          <p:cNvPr id="65" name="Rectangle 64">
            <a:extLst>
              <a:ext uri="{FF2B5EF4-FFF2-40B4-BE49-F238E27FC236}">
                <a16:creationId xmlns:a16="http://schemas.microsoft.com/office/drawing/2014/main" id="{0BC57A6A-98C5-6E9F-6F0B-A9C997F45AA9}"/>
              </a:ext>
            </a:extLst>
          </p:cNvPr>
          <p:cNvSpPr/>
          <p:nvPr/>
        </p:nvSpPr>
        <p:spPr>
          <a:xfrm>
            <a:off x="3924642" y="3463477"/>
            <a:ext cx="1548651" cy="284719"/>
          </a:xfrm>
          <a:prstGeom prst="rect">
            <a:avLst/>
          </a:prstGeom>
          <a:solidFill>
            <a:schemeClr val="accent6">
              <a:lumMod val="40000"/>
              <a:lumOff val="60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dirty="0">
                <a:solidFill>
                  <a:schemeClr val="tx1"/>
                </a:solidFill>
                <a:latin typeface="Helvetica Neue" panose="02000503000000020004"/>
              </a:rPr>
              <a:t>2_Factors</a:t>
            </a:r>
          </a:p>
        </p:txBody>
      </p:sp>
      <p:cxnSp>
        <p:nvCxnSpPr>
          <p:cNvPr id="66" name="Connector: Elbow 65">
            <a:extLst>
              <a:ext uri="{FF2B5EF4-FFF2-40B4-BE49-F238E27FC236}">
                <a16:creationId xmlns:a16="http://schemas.microsoft.com/office/drawing/2014/main" id="{BD8BEE3E-9777-88E1-7A97-1BBCA256036F}"/>
              </a:ext>
            </a:extLst>
          </p:cNvPr>
          <p:cNvCxnSpPr>
            <a:cxnSpLocks/>
            <a:stCxn id="12" idx="3"/>
            <a:endCxn id="65" idx="1"/>
          </p:cNvCxnSpPr>
          <p:nvPr/>
        </p:nvCxnSpPr>
        <p:spPr>
          <a:xfrm>
            <a:off x="2590170" y="3168697"/>
            <a:ext cx="1334472" cy="437140"/>
          </a:xfrm>
          <a:prstGeom prst="bentConnector3">
            <a:avLst>
              <a:gd name="adj1" fmla="val 50000"/>
            </a:avLst>
          </a:prstGeom>
          <a:ln>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96A6D836-3B11-454E-0C47-408EBCA2E237}"/>
              </a:ext>
            </a:extLst>
          </p:cNvPr>
          <p:cNvSpPr txBox="1"/>
          <p:nvPr/>
        </p:nvSpPr>
        <p:spPr>
          <a:xfrm>
            <a:off x="3296586" y="148323"/>
            <a:ext cx="4853353" cy="550069"/>
          </a:xfrm>
          <a:prstGeom prst="rect">
            <a:avLst/>
          </a:prstGeom>
          <a:solidFill>
            <a:schemeClr val="accent2">
              <a:lumMod val="75000"/>
            </a:schemeClr>
          </a:solidFill>
          <a:ln w="38100">
            <a:noFill/>
          </a:ln>
        </p:spPr>
        <p:txBody>
          <a:bodyPr wrap="square" lIns="72000" tIns="72000" rIns="72000" bIns="72000" rtlCol="0" anchor="ctr" anchorCtr="0">
            <a:spAutoFit/>
          </a:bodyPr>
          <a:lstStyle/>
          <a:p>
            <a:pPr algn="ctr">
              <a:lnSpc>
                <a:spcPct val="150000"/>
              </a:lnSpc>
            </a:pPr>
            <a:r>
              <a:rPr lang="en-US" sz="20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2_RE ANALYSIS</a:t>
            </a:r>
            <a:endParaRPr lang="en-US" sz="2000" b="1" dirty="0">
              <a:solidFill>
                <a:schemeClr val="bg1"/>
              </a:solidFill>
              <a:latin typeface="Helvetica Neue" panose="02000503000000020004" pitchFamily="2" charset="0"/>
            </a:endParaRPr>
          </a:p>
        </p:txBody>
      </p:sp>
      <p:sp>
        <p:nvSpPr>
          <p:cNvPr id="18" name="Rectangle 17">
            <a:extLst>
              <a:ext uri="{FF2B5EF4-FFF2-40B4-BE49-F238E27FC236}">
                <a16:creationId xmlns:a16="http://schemas.microsoft.com/office/drawing/2014/main" id="{AC903FE0-B24F-FBA2-DB3E-59733851DFBC}"/>
              </a:ext>
            </a:extLst>
          </p:cNvPr>
          <p:cNvSpPr/>
          <p:nvPr/>
        </p:nvSpPr>
        <p:spPr>
          <a:xfrm>
            <a:off x="3954546" y="4222376"/>
            <a:ext cx="1548651" cy="284719"/>
          </a:xfrm>
          <a:prstGeom prst="rect">
            <a:avLst/>
          </a:prstGeom>
          <a:solidFill>
            <a:schemeClr val="accent6">
              <a:lumMod val="40000"/>
              <a:lumOff val="60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dirty="0">
                <a:solidFill>
                  <a:schemeClr val="tx1"/>
                </a:solidFill>
                <a:latin typeface="Helvetica Neue" panose="02000503000000020004"/>
              </a:rPr>
              <a:t>3_PQcurve</a:t>
            </a:r>
          </a:p>
        </p:txBody>
      </p:sp>
      <p:cxnSp>
        <p:nvCxnSpPr>
          <p:cNvPr id="46" name="Connector: Elbow 45">
            <a:extLst>
              <a:ext uri="{FF2B5EF4-FFF2-40B4-BE49-F238E27FC236}">
                <a16:creationId xmlns:a16="http://schemas.microsoft.com/office/drawing/2014/main" id="{BCDA5FD8-C271-44FE-84C2-305308B248CA}"/>
              </a:ext>
            </a:extLst>
          </p:cNvPr>
          <p:cNvCxnSpPr>
            <a:cxnSpLocks/>
            <a:stCxn id="12" idx="3"/>
            <a:endCxn id="18" idx="1"/>
          </p:cNvCxnSpPr>
          <p:nvPr/>
        </p:nvCxnSpPr>
        <p:spPr>
          <a:xfrm>
            <a:off x="2590170" y="3168697"/>
            <a:ext cx="1364376" cy="1196039"/>
          </a:xfrm>
          <a:prstGeom prst="bentConnector3">
            <a:avLst>
              <a:gd name="adj1" fmla="val 50000"/>
            </a:avLst>
          </a:prstGeom>
          <a:ln>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E60FDA77-6957-4DA6-85B2-067114759E2A}"/>
              </a:ext>
            </a:extLst>
          </p:cNvPr>
          <p:cNvSpPr/>
          <p:nvPr/>
        </p:nvSpPr>
        <p:spPr>
          <a:xfrm>
            <a:off x="6717706" y="1907644"/>
            <a:ext cx="1548651" cy="284719"/>
          </a:xfrm>
          <a:prstGeom prst="rect">
            <a:avLst/>
          </a:prstGeom>
          <a:solidFill>
            <a:schemeClr val="accent6">
              <a:lumMod val="40000"/>
              <a:lumOff val="60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dirty="0">
                <a:solidFill>
                  <a:schemeClr val="tx1"/>
                </a:solidFill>
                <a:latin typeface="Helvetica Neue" panose="02000503000000020004"/>
              </a:rPr>
              <a:t>1_RE </a:t>
            </a:r>
            <a:r>
              <a:rPr lang="en-IN" sz="1200" dirty="0" err="1">
                <a:solidFill>
                  <a:schemeClr val="tx1"/>
                </a:solidFill>
                <a:latin typeface="Helvetica Neue" panose="02000503000000020004"/>
              </a:rPr>
              <a:t>Mean_var</a:t>
            </a:r>
            <a:endParaRPr lang="en-IN" sz="1200" dirty="0">
              <a:solidFill>
                <a:schemeClr val="tx1"/>
              </a:solidFill>
              <a:latin typeface="Helvetica Neue" panose="02000503000000020004"/>
            </a:endParaRPr>
          </a:p>
        </p:txBody>
      </p:sp>
      <p:sp>
        <p:nvSpPr>
          <p:cNvPr id="17" name="Rectangle 16">
            <a:extLst>
              <a:ext uri="{FF2B5EF4-FFF2-40B4-BE49-F238E27FC236}">
                <a16:creationId xmlns:a16="http://schemas.microsoft.com/office/drawing/2014/main" id="{B2A61688-2CD8-355B-4D20-8350F18BB1DA}"/>
              </a:ext>
            </a:extLst>
          </p:cNvPr>
          <p:cNvSpPr/>
          <p:nvPr/>
        </p:nvSpPr>
        <p:spPr>
          <a:xfrm>
            <a:off x="6717706" y="2972206"/>
            <a:ext cx="2180488" cy="377794"/>
          </a:xfrm>
          <a:prstGeom prst="rect">
            <a:avLst/>
          </a:prstGeom>
          <a:solidFill>
            <a:schemeClr val="accent6">
              <a:lumMod val="40000"/>
              <a:lumOff val="60000"/>
            </a:schemeClr>
          </a:solidFill>
          <a:ln w="28575">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b="1" dirty="0">
                <a:solidFill>
                  <a:schemeClr val="tx1"/>
                </a:solidFill>
                <a:latin typeface="Helvetica Neue" panose="02000503000000020004"/>
              </a:rPr>
              <a:t>2_Result and discussion</a:t>
            </a:r>
          </a:p>
        </p:txBody>
      </p:sp>
      <p:cxnSp>
        <p:nvCxnSpPr>
          <p:cNvPr id="21" name="Connector: Elbow 20">
            <a:extLst>
              <a:ext uri="{FF2B5EF4-FFF2-40B4-BE49-F238E27FC236}">
                <a16:creationId xmlns:a16="http://schemas.microsoft.com/office/drawing/2014/main" id="{55C63DB8-BE23-E185-1529-574FD9DE3303}"/>
              </a:ext>
            </a:extLst>
          </p:cNvPr>
          <p:cNvCxnSpPr>
            <a:cxnSpLocks/>
            <a:stCxn id="15" idx="3"/>
            <a:endCxn id="17" idx="1"/>
          </p:cNvCxnSpPr>
          <p:nvPr/>
        </p:nvCxnSpPr>
        <p:spPr>
          <a:xfrm>
            <a:off x="5493099" y="2731558"/>
            <a:ext cx="1224607" cy="429545"/>
          </a:xfrm>
          <a:prstGeom prst="bentConnector3">
            <a:avLst>
              <a:gd name="adj1" fmla="val 50000"/>
            </a:avLst>
          </a:prstGeom>
          <a:ln>
            <a:tailEnd type="triangle"/>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40736301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90C6D4D-5C21-D933-F2E3-6DC2DD4434D4}"/>
              </a:ext>
            </a:extLst>
          </p:cNvPr>
          <p:cNvSpPr>
            <a:spLocks noGrp="1"/>
          </p:cNvSpPr>
          <p:nvPr>
            <p:ph type="sldNum" sz="quarter" idx="12"/>
          </p:nvPr>
        </p:nvSpPr>
        <p:spPr/>
        <p:txBody>
          <a:bodyPr/>
          <a:lstStyle/>
          <a:p>
            <a:fld id="{1EF9052F-D4DD-D145-84E4-8EC3C66C4C00}" type="slidenum">
              <a:rPr lang="en-US" smtClean="0"/>
              <a:t>13</a:t>
            </a:fld>
            <a:endParaRPr lang="en-US"/>
          </a:p>
        </p:txBody>
      </p:sp>
      <p:sp>
        <p:nvSpPr>
          <p:cNvPr id="2" name="TextBox 1">
            <a:extLst>
              <a:ext uri="{FF2B5EF4-FFF2-40B4-BE49-F238E27FC236}">
                <a16:creationId xmlns:a16="http://schemas.microsoft.com/office/drawing/2014/main" id="{DFFD3B0C-5BF9-5370-61F5-2E95FE34CADF}"/>
              </a:ext>
            </a:extLst>
          </p:cNvPr>
          <p:cNvSpPr txBox="1"/>
          <p:nvPr/>
        </p:nvSpPr>
        <p:spPr>
          <a:xfrm>
            <a:off x="118263" y="115011"/>
            <a:ext cx="7460512" cy="509609"/>
          </a:xfrm>
          <a:prstGeom prst="rect">
            <a:avLst/>
          </a:prstGeom>
          <a:gradFill flip="none" rotWithShape="1">
            <a:gsLst>
              <a:gs pos="0">
                <a:schemeClr val="bg1">
                  <a:lumMod val="95000"/>
                </a:schemeClr>
              </a:gs>
              <a:gs pos="99000">
                <a:schemeClr val="accent2">
                  <a:lumMod val="75000"/>
                </a:schemeClr>
              </a:gs>
            </a:gsLst>
            <a:path path="circle">
              <a:fillToRect l="100000" t="100000"/>
            </a:path>
            <a:tileRect r="-100000" b="-100000"/>
          </a:gradFill>
          <a:ln w="38100">
            <a:noFill/>
          </a:ln>
        </p:spPr>
        <p:txBody>
          <a:bodyPr wrap="square" lIns="72000" tIns="72000" rIns="72000" bIns="72000" rtlCol="0" anchor="ctr" anchorCtr="0">
            <a:spAutoFit/>
          </a:bodyPr>
          <a:lstStyle/>
          <a:p>
            <a:pPr>
              <a:lnSpc>
                <a:spcPct val="150000"/>
              </a:lnSpc>
            </a:pPr>
            <a:r>
              <a:rPr lang="en-US"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2</a:t>
            </a:r>
            <a:r>
              <a:rPr lang="en-US" sz="18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_RE ANALYSIS</a:t>
            </a:r>
            <a:endParaRPr lang="en-US" sz="1800" b="1" dirty="0">
              <a:solidFill>
                <a:schemeClr val="bg1"/>
              </a:solidFill>
              <a:latin typeface="Helvetica Neue" panose="02000503000000020004" pitchFamily="2" charset="0"/>
            </a:endParaRPr>
          </a:p>
        </p:txBody>
      </p:sp>
      <p:sp>
        <p:nvSpPr>
          <p:cNvPr id="5" name="Rectangle 4">
            <a:extLst>
              <a:ext uri="{FF2B5EF4-FFF2-40B4-BE49-F238E27FC236}">
                <a16:creationId xmlns:a16="http://schemas.microsoft.com/office/drawing/2014/main" id="{D60E23F5-EB40-13CA-56ED-4D2A5A09AA16}"/>
              </a:ext>
            </a:extLst>
          </p:cNvPr>
          <p:cNvSpPr/>
          <p:nvPr/>
        </p:nvSpPr>
        <p:spPr>
          <a:xfrm>
            <a:off x="95003" y="718651"/>
            <a:ext cx="2668294" cy="436909"/>
          </a:xfrm>
          <a:prstGeom prst="rect">
            <a:avLst/>
          </a:prstGeom>
          <a:solidFill>
            <a:schemeClr val="bg2"/>
          </a:solidFill>
          <a:ln w="28575">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600" b="1" dirty="0">
                <a:solidFill>
                  <a:schemeClr val="accent2">
                    <a:lumMod val="75000"/>
                  </a:schemeClr>
                </a:solidFill>
                <a:latin typeface="Helvetica Neue" panose="02000503000000020004"/>
              </a:rPr>
              <a:t>1_RE </a:t>
            </a:r>
            <a:r>
              <a:rPr lang="en-IN" sz="1600" b="1" dirty="0" err="1">
                <a:solidFill>
                  <a:schemeClr val="accent2">
                    <a:lumMod val="75000"/>
                  </a:schemeClr>
                </a:solidFill>
                <a:latin typeface="Helvetica Neue" panose="02000503000000020004"/>
              </a:rPr>
              <a:t>Mean_VAR</a:t>
            </a:r>
            <a:endParaRPr lang="en-IN" sz="1600" b="1" dirty="0">
              <a:solidFill>
                <a:schemeClr val="accent2">
                  <a:lumMod val="75000"/>
                </a:schemeClr>
              </a:solidFill>
              <a:latin typeface="Helvetica Neue" panose="02000503000000020004"/>
            </a:endParaRPr>
          </a:p>
        </p:txBody>
      </p:sp>
      <p:pic>
        <p:nvPicPr>
          <p:cNvPr id="8" name="Picture 7">
            <a:extLst>
              <a:ext uri="{FF2B5EF4-FFF2-40B4-BE49-F238E27FC236}">
                <a16:creationId xmlns:a16="http://schemas.microsoft.com/office/drawing/2014/main" id="{466F6FA1-BC52-8677-9D76-D9CCAF50F16D}"/>
              </a:ext>
            </a:extLst>
          </p:cNvPr>
          <p:cNvPicPr>
            <a:picLocks noChangeAspect="1"/>
          </p:cNvPicPr>
          <p:nvPr/>
        </p:nvPicPr>
        <p:blipFill>
          <a:blip r:embed="rId2"/>
          <a:stretch>
            <a:fillRect/>
          </a:stretch>
        </p:blipFill>
        <p:spPr>
          <a:xfrm>
            <a:off x="449282" y="4384255"/>
            <a:ext cx="1959735" cy="2009985"/>
          </a:xfrm>
          <a:prstGeom prst="rect">
            <a:avLst/>
          </a:prstGeom>
        </p:spPr>
      </p:pic>
      <p:pic>
        <p:nvPicPr>
          <p:cNvPr id="9" name="Picture 8">
            <a:extLst>
              <a:ext uri="{FF2B5EF4-FFF2-40B4-BE49-F238E27FC236}">
                <a16:creationId xmlns:a16="http://schemas.microsoft.com/office/drawing/2014/main" id="{878E8B52-2CE8-E59D-4EB6-EAEBE1E2C8DD}"/>
              </a:ext>
            </a:extLst>
          </p:cNvPr>
          <p:cNvPicPr>
            <a:picLocks noChangeAspect="1"/>
          </p:cNvPicPr>
          <p:nvPr/>
        </p:nvPicPr>
        <p:blipFill>
          <a:blip r:embed="rId3"/>
          <a:stretch>
            <a:fillRect/>
          </a:stretch>
        </p:blipFill>
        <p:spPr>
          <a:xfrm>
            <a:off x="2899065" y="4457700"/>
            <a:ext cx="6192982" cy="1836291"/>
          </a:xfrm>
          <a:prstGeom prst="rect">
            <a:avLst/>
          </a:prstGeom>
        </p:spPr>
      </p:pic>
      <p:cxnSp>
        <p:nvCxnSpPr>
          <p:cNvPr id="11" name="Connector: Elbow 10">
            <a:extLst>
              <a:ext uri="{FF2B5EF4-FFF2-40B4-BE49-F238E27FC236}">
                <a16:creationId xmlns:a16="http://schemas.microsoft.com/office/drawing/2014/main" id="{60DE1E55-B001-4D46-C925-BFFD0CA71537}"/>
              </a:ext>
            </a:extLst>
          </p:cNvPr>
          <p:cNvCxnSpPr/>
          <p:nvPr/>
        </p:nvCxnSpPr>
        <p:spPr>
          <a:xfrm rot="5400000">
            <a:off x="1569028" y="3127663"/>
            <a:ext cx="1402773" cy="1257300"/>
          </a:xfrm>
          <a:prstGeom prst="bentConnector3">
            <a:avLst/>
          </a:prstGeom>
          <a:ln w="19050">
            <a:tailEnd type="triangle"/>
          </a:ln>
        </p:spPr>
        <p:style>
          <a:lnRef idx="1">
            <a:schemeClr val="dk1"/>
          </a:lnRef>
          <a:fillRef idx="0">
            <a:schemeClr val="dk1"/>
          </a:fillRef>
          <a:effectRef idx="0">
            <a:schemeClr val="dk1"/>
          </a:effectRef>
          <a:fontRef idx="minor">
            <a:schemeClr val="tx1"/>
          </a:fontRef>
        </p:style>
      </p:cxnSp>
      <p:pic>
        <p:nvPicPr>
          <p:cNvPr id="3" name="Picture 2">
            <a:extLst>
              <a:ext uri="{FF2B5EF4-FFF2-40B4-BE49-F238E27FC236}">
                <a16:creationId xmlns:a16="http://schemas.microsoft.com/office/drawing/2014/main" id="{AF0DEEBC-F01D-BDAD-1264-447020E147F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37576" y="1396670"/>
            <a:ext cx="3778985" cy="1793339"/>
          </a:xfrm>
          <a:prstGeom prst="rect">
            <a:avLst/>
          </a:prstGeom>
          <a:noFill/>
          <a:ln>
            <a:noFill/>
          </a:ln>
        </p:spPr>
      </p:pic>
      <p:cxnSp>
        <p:nvCxnSpPr>
          <p:cNvPr id="12" name="Connector: Elbow 11">
            <a:extLst>
              <a:ext uri="{FF2B5EF4-FFF2-40B4-BE49-F238E27FC236}">
                <a16:creationId xmlns:a16="http://schemas.microsoft.com/office/drawing/2014/main" id="{7983E9C2-F882-1C4F-6345-AEBBF0CDCDC6}"/>
              </a:ext>
            </a:extLst>
          </p:cNvPr>
          <p:cNvCxnSpPr>
            <a:cxnSpLocks/>
            <a:endCxn id="9" idx="0"/>
          </p:cNvCxnSpPr>
          <p:nvPr/>
        </p:nvCxnSpPr>
        <p:spPr>
          <a:xfrm rot="16200000" flipH="1">
            <a:off x="5236864" y="3699008"/>
            <a:ext cx="1451734" cy="65650"/>
          </a:xfrm>
          <a:prstGeom prst="bentConnector3">
            <a:avLst/>
          </a:prstGeom>
          <a:ln w="19050">
            <a:tailEnd type="triangle"/>
          </a:ln>
        </p:spPr>
        <p:style>
          <a:lnRef idx="1">
            <a:schemeClr val="dk1"/>
          </a:lnRef>
          <a:fillRef idx="0">
            <a:schemeClr val="dk1"/>
          </a:fillRef>
          <a:effectRef idx="0">
            <a:schemeClr val="dk1"/>
          </a:effectRef>
          <a:fontRef idx="minor">
            <a:schemeClr val="tx1"/>
          </a:fontRef>
        </p:style>
      </p:cxnSp>
      <p:pic>
        <p:nvPicPr>
          <p:cNvPr id="7" name="Picture 6" descr="A map of the world&#10;&#10;Description automatically generated">
            <a:extLst>
              <a:ext uri="{FF2B5EF4-FFF2-40B4-BE49-F238E27FC236}">
                <a16:creationId xmlns:a16="http://schemas.microsoft.com/office/drawing/2014/main" id="{D95C88FD-0CB9-3735-CAB4-28F61A4DEC86}"/>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598584" y="340922"/>
            <a:ext cx="4877926" cy="2849087"/>
          </a:xfrm>
          <a:prstGeom prst="rect">
            <a:avLst/>
          </a:prstGeom>
          <a:noFill/>
          <a:ln>
            <a:noFill/>
          </a:ln>
        </p:spPr>
      </p:pic>
      <p:sp>
        <p:nvSpPr>
          <p:cNvPr id="15" name="Rectangle 14">
            <a:extLst>
              <a:ext uri="{FF2B5EF4-FFF2-40B4-BE49-F238E27FC236}">
                <a16:creationId xmlns:a16="http://schemas.microsoft.com/office/drawing/2014/main" id="{6BA28566-E8FB-AD3E-8196-CF551FDACDDA}"/>
              </a:ext>
            </a:extLst>
          </p:cNvPr>
          <p:cNvSpPr/>
          <p:nvPr/>
        </p:nvSpPr>
        <p:spPr>
          <a:xfrm>
            <a:off x="6686025" y="3252370"/>
            <a:ext cx="5033507" cy="965798"/>
          </a:xfrm>
          <a:custGeom>
            <a:avLst/>
            <a:gdLst>
              <a:gd name="connsiteX0" fmla="*/ 0 w 5033507"/>
              <a:gd name="connsiteY0" fmla="*/ 0 h 965798"/>
              <a:gd name="connsiteX1" fmla="*/ 578853 w 5033507"/>
              <a:gd name="connsiteY1" fmla="*/ 0 h 965798"/>
              <a:gd name="connsiteX2" fmla="*/ 1107372 w 5033507"/>
              <a:gd name="connsiteY2" fmla="*/ 0 h 965798"/>
              <a:gd name="connsiteX3" fmla="*/ 1635890 w 5033507"/>
              <a:gd name="connsiteY3" fmla="*/ 0 h 965798"/>
              <a:gd name="connsiteX4" fmla="*/ 2365748 w 5033507"/>
              <a:gd name="connsiteY4" fmla="*/ 0 h 965798"/>
              <a:gd name="connsiteX5" fmla="*/ 2894267 w 5033507"/>
              <a:gd name="connsiteY5" fmla="*/ 0 h 965798"/>
              <a:gd name="connsiteX6" fmla="*/ 3422785 w 5033507"/>
              <a:gd name="connsiteY6" fmla="*/ 0 h 965798"/>
              <a:gd name="connsiteX7" fmla="*/ 4001638 w 5033507"/>
              <a:gd name="connsiteY7" fmla="*/ 0 h 965798"/>
              <a:gd name="connsiteX8" fmla="*/ 4479821 w 5033507"/>
              <a:gd name="connsiteY8" fmla="*/ 0 h 965798"/>
              <a:gd name="connsiteX9" fmla="*/ 5033507 w 5033507"/>
              <a:gd name="connsiteY9" fmla="*/ 0 h 965798"/>
              <a:gd name="connsiteX10" fmla="*/ 5033507 w 5033507"/>
              <a:gd name="connsiteY10" fmla="*/ 463583 h 965798"/>
              <a:gd name="connsiteX11" fmla="*/ 5033507 w 5033507"/>
              <a:gd name="connsiteY11" fmla="*/ 965798 h 965798"/>
              <a:gd name="connsiteX12" fmla="*/ 4404319 w 5033507"/>
              <a:gd name="connsiteY12" fmla="*/ 965798 h 965798"/>
              <a:gd name="connsiteX13" fmla="*/ 3775130 w 5033507"/>
              <a:gd name="connsiteY13" fmla="*/ 965798 h 965798"/>
              <a:gd name="connsiteX14" fmla="*/ 3095607 w 5033507"/>
              <a:gd name="connsiteY14" fmla="*/ 965798 h 965798"/>
              <a:gd name="connsiteX15" fmla="*/ 2466418 w 5033507"/>
              <a:gd name="connsiteY15" fmla="*/ 965798 h 965798"/>
              <a:gd name="connsiteX16" fmla="*/ 1937900 w 5033507"/>
              <a:gd name="connsiteY16" fmla="*/ 965798 h 965798"/>
              <a:gd name="connsiteX17" fmla="*/ 1359047 w 5033507"/>
              <a:gd name="connsiteY17" fmla="*/ 965798 h 965798"/>
              <a:gd name="connsiteX18" fmla="*/ 880864 w 5033507"/>
              <a:gd name="connsiteY18" fmla="*/ 965798 h 965798"/>
              <a:gd name="connsiteX19" fmla="*/ 0 w 5033507"/>
              <a:gd name="connsiteY19" fmla="*/ 965798 h 965798"/>
              <a:gd name="connsiteX20" fmla="*/ 0 w 5033507"/>
              <a:gd name="connsiteY20" fmla="*/ 511873 h 965798"/>
              <a:gd name="connsiteX21" fmla="*/ 0 w 5033507"/>
              <a:gd name="connsiteY21" fmla="*/ 0 h 965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033507" h="965798" fill="none" extrusionOk="0">
                <a:moveTo>
                  <a:pt x="0" y="0"/>
                </a:moveTo>
                <a:cubicBezTo>
                  <a:pt x="175266" y="-24820"/>
                  <a:pt x="355698" y="-3397"/>
                  <a:pt x="578853" y="0"/>
                </a:cubicBezTo>
                <a:cubicBezTo>
                  <a:pt x="802008" y="3397"/>
                  <a:pt x="940033" y="18715"/>
                  <a:pt x="1107372" y="0"/>
                </a:cubicBezTo>
                <a:cubicBezTo>
                  <a:pt x="1274711" y="-18715"/>
                  <a:pt x="1403251" y="-18008"/>
                  <a:pt x="1635890" y="0"/>
                </a:cubicBezTo>
                <a:cubicBezTo>
                  <a:pt x="1868529" y="18008"/>
                  <a:pt x="2014003" y="35453"/>
                  <a:pt x="2365748" y="0"/>
                </a:cubicBezTo>
                <a:cubicBezTo>
                  <a:pt x="2717493" y="-35453"/>
                  <a:pt x="2661363" y="17173"/>
                  <a:pt x="2894267" y="0"/>
                </a:cubicBezTo>
                <a:cubicBezTo>
                  <a:pt x="3127171" y="-17173"/>
                  <a:pt x="3159918" y="16659"/>
                  <a:pt x="3422785" y="0"/>
                </a:cubicBezTo>
                <a:cubicBezTo>
                  <a:pt x="3685652" y="-16659"/>
                  <a:pt x="3875676" y="-28803"/>
                  <a:pt x="4001638" y="0"/>
                </a:cubicBezTo>
                <a:cubicBezTo>
                  <a:pt x="4127600" y="28803"/>
                  <a:pt x="4255793" y="3429"/>
                  <a:pt x="4479821" y="0"/>
                </a:cubicBezTo>
                <a:cubicBezTo>
                  <a:pt x="4703849" y="-3429"/>
                  <a:pt x="4797567" y="4551"/>
                  <a:pt x="5033507" y="0"/>
                </a:cubicBezTo>
                <a:cubicBezTo>
                  <a:pt x="5020666" y="107104"/>
                  <a:pt x="5019174" y="241431"/>
                  <a:pt x="5033507" y="463583"/>
                </a:cubicBezTo>
                <a:cubicBezTo>
                  <a:pt x="5047840" y="685735"/>
                  <a:pt x="5008514" y="715146"/>
                  <a:pt x="5033507" y="965798"/>
                </a:cubicBezTo>
                <a:cubicBezTo>
                  <a:pt x="4800499" y="992167"/>
                  <a:pt x="4718622" y="985638"/>
                  <a:pt x="4404319" y="965798"/>
                </a:cubicBezTo>
                <a:cubicBezTo>
                  <a:pt x="4090016" y="945958"/>
                  <a:pt x="3987586" y="989993"/>
                  <a:pt x="3775130" y="965798"/>
                </a:cubicBezTo>
                <a:cubicBezTo>
                  <a:pt x="3562674" y="941603"/>
                  <a:pt x="3306201" y="994932"/>
                  <a:pt x="3095607" y="965798"/>
                </a:cubicBezTo>
                <a:cubicBezTo>
                  <a:pt x="2885013" y="936664"/>
                  <a:pt x="2712546" y="996311"/>
                  <a:pt x="2466418" y="965798"/>
                </a:cubicBezTo>
                <a:cubicBezTo>
                  <a:pt x="2220290" y="935285"/>
                  <a:pt x="2067940" y="982942"/>
                  <a:pt x="1937900" y="965798"/>
                </a:cubicBezTo>
                <a:cubicBezTo>
                  <a:pt x="1807860" y="948654"/>
                  <a:pt x="1483844" y="988976"/>
                  <a:pt x="1359047" y="965798"/>
                </a:cubicBezTo>
                <a:cubicBezTo>
                  <a:pt x="1234250" y="942620"/>
                  <a:pt x="1036417" y="967923"/>
                  <a:pt x="880864" y="965798"/>
                </a:cubicBezTo>
                <a:cubicBezTo>
                  <a:pt x="725311" y="963673"/>
                  <a:pt x="243790" y="982160"/>
                  <a:pt x="0" y="965798"/>
                </a:cubicBezTo>
                <a:cubicBezTo>
                  <a:pt x="-8324" y="836682"/>
                  <a:pt x="-12887" y="702358"/>
                  <a:pt x="0" y="511873"/>
                </a:cubicBezTo>
                <a:cubicBezTo>
                  <a:pt x="12887" y="321389"/>
                  <a:pt x="5946" y="175664"/>
                  <a:pt x="0" y="0"/>
                </a:cubicBezTo>
                <a:close/>
              </a:path>
              <a:path w="5033507" h="965798" stroke="0" extrusionOk="0">
                <a:moveTo>
                  <a:pt x="0" y="0"/>
                </a:moveTo>
                <a:cubicBezTo>
                  <a:pt x="205157" y="116"/>
                  <a:pt x="331551" y="-25839"/>
                  <a:pt x="629188" y="0"/>
                </a:cubicBezTo>
                <a:cubicBezTo>
                  <a:pt x="926825" y="25839"/>
                  <a:pt x="1070317" y="-13845"/>
                  <a:pt x="1258377" y="0"/>
                </a:cubicBezTo>
                <a:cubicBezTo>
                  <a:pt x="1446437" y="13845"/>
                  <a:pt x="1501537" y="5134"/>
                  <a:pt x="1736560" y="0"/>
                </a:cubicBezTo>
                <a:cubicBezTo>
                  <a:pt x="1971583" y="-5134"/>
                  <a:pt x="2116474" y="-14196"/>
                  <a:pt x="2416083" y="0"/>
                </a:cubicBezTo>
                <a:cubicBezTo>
                  <a:pt x="2715692" y="14196"/>
                  <a:pt x="2817919" y="-16657"/>
                  <a:pt x="3145942" y="0"/>
                </a:cubicBezTo>
                <a:cubicBezTo>
                  <a:pt x="3473965" y="16657"/>
                  <a:pt x="3471664" y="6920"/>
                  <a:pt x="3724795" y="0"/>
                </a:cubicBezTo>
                <a:cubicBezTo>
                  <a:pt x="3977926" y="-6920"/>
                  <a:pt x="4173227" y="-6551"/>
                  <a:pt x="4303648" y="0"/>
                </a:cubicBezTo>
                <a:cubicBezTo>
                  <a:pt x="4434069" y="6551"/>
                  <a:pt x="4693849" y="25597"/>
                  <a:pt x="5033507" y="0"/>
                </a:cubicBezTo>
                <a:cubicBezTo>
                  <a:pt x="5033140" y="188707"/>
                  <a:pt x="5055914" y="340330"/>
                  <a:pt x="5033507" y="463583"/>
                </a:cubicBezTo>
                <a:cubicBezTo>
                  <a:pt x="5011100" y="586836"/>
                  <a:pt x="5049809" y="732332"/>
                  <a:pt x="5033507" y="965798"/>
                </a:cubicBezTo>
                <a:cubicBezTo>
                  <a:pt x="4842831" y="958356"/>
                  <a:pt x="4760358" y="949538"/>
                  <a:pt x="4504989" y="965798"/>
                </a:cubicBezTo>
                <a:cubicBezTo>
                  <a:pt x="4249620" y="982058"/>
                  <a:pt x="4021944" y="955170"/>
                  <a:pt x="3775130" y="965798"/>
                </a:cubicBezTo>
                <a:cubicBezTo>
                  <a:pt x="3528316" y="976426"/>
                  <a:pt x="3352279" y="980911"/>
                  <a:pt x="3095607" y="965798"/>
                </a:cubicBezTo>
                <a:cubicBezTo>
                  <a:pt x="2838935" y="950685"/>
                  <a:pt x="2564389" y="944666"/>
                  <a:pt x="2416083" y="965798"/>
                </a:cubicBezTo>
                <a:cubicBezTo>
                  <a:pt x="2267777" y="986930"/>
                  <a:pt x="1906582" y="997257"/>
                  <a:pt x="1736560" y="965798"/>
                </a:cubicBezTo>
                <a:cubicBezTo>
                  <a:pt x="1566538" y="934339"/>
                  <a:pt x="1430446" y="943605"/>
                  <a:pt x="1208042" y="965798"/>
                </a:cubicBezTo>
                <a:cubicBezTo>
                  <a:pt x="985638" y="987991"/>
                  <a:pt x="809443" y="965600"/>
                  <a:pt x="629188" y="965798"/>
                </a:cubicBezTo>
                <a:cubicBezTo>
                  <a:pt x="448933" y="965996"/>
                  <a:pt x="159994" y="982043"/>
                  <a:pt x="0" y="965798"/>
                </a:cubicBezTo>
                <a:cubicBezTo>
                  <a:pt x="-7921" y="778787"/>
                  <a:pt x="22185" y="643042"/>
                  <a:pt x="0" y="492557"/>
                </a:cubicBezTo>
                <a:cubicBezTo>
                  <a:pt x="-22185" y="342072"/>
                  <a:pt x="-4648" y="223536"/>
                  <a:pt x="0" y="0"/>
                </a:cubicBezTo>
                <a:close/>
              </a:path>
            </a:pathLst>
          </a:custGeom>
          <a:ln>
            <a:extLst>
              <a:ext uri="{C807C97D-BFC1-408E-A445-0C87EB9F89A2}">
                <ask:lineSketchStyleProps xmlns:ask="http://schemas.microsoft.com/office/drawing/2018/sketchyshapes" sd="505192926">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r>
              <a:rPr lang="en-IN" sz="1400" dirty="0">
                <a:latin typeface="Helvetica Neue" panose="02000503000000020004"/>
              </a:rPr>
              <a:t>Variance is high wherever the mean is high. So we calculated CV for studying the RE variation. But CV also failed here since the data is normal. The plot just switches. The mean outweigh. Some other techniques should be tried</a:t>
            </a:r>
          </a:p>
        </p:txBody>
      </p:sp>
      <p:sp>
        <p:nvSpPr>
          <p:cNvPr id="6" name="Rectangle 5">
            <a:extLst>
              <a:ext uri="{FF2B5EF4-FFF2-40B4-BE49-F238E27FC236}">
                <a16:creationId xmlns:a16="http://schemas.microsoft.com/office/drawing/2014/main" id="{FBC86671-3FF2-8A84-A177-83467E41A9B7}"/>
              </a:ext>
            </a:extLst>
          </p:cNvPr>
          <p:cNvSpPr/>
          <p:nvPr/>
        </p:nvSpPr>
        <p:spPr>
          <a:xfrm>
            <a:off x="9292935" y="4614430"/>
            <a:ext cx="2743199" cy="1741922"/>
          </a:xfrm>
          <a:custGeom>
            <a:avLst/>
            <a:gdLst>
              <a:gd name="connsiteX0" fmla="*/ 0 w 2743199"/>
              <a:gd name="connsiteY0" fmla="*/ 0 h 1741922"/>
              <a:gd name="connsiteX1" fmla="*/ 630936 w 2743199"/>
              <a:gd name="connsiteY1" fmla="*/ 0 h 1741922"/>
              <a:gd name="connsiteX2" fmla="*/ 1289304 w 2743199"/>
              <a:gd name="connsiteY2" fmla="*/ 0 h 1741922"/>
              <a:gd name="connsiteX3" fmla="*/ 1892807 w 2743199"/>
              <a:gd name="connsiteY3" fmla="*/ 0 h 1741922"/>
              <a:gd name="connsiteX4" fmla="*/ 2743199 w 2743199"/>
              <a:gd name="connsiteY4" fmla="*/ 0 h 1741922"/>
              <a:gd name="connsiteX5" fmla="*/ 2743199 w 2743199"/>
              <a:gd name="connsiteY5" fmla="*/ 545802 h 1741922"/>
              <a:gd name="connsiteX6" fmla="*/ 2743199 w 2743199"/>
              <a:gd name="connsiteY6" fmla="*/ 1161281 h 1741922"/>
              <a:gd name="connsiteX7" fmla="*/ 2743199 w 2743199"/>
              <a:gd name="connsiteY7" fmla="*/ 1741922 h 1741922"/>
              <a:gd name="connsiteX8" fmla="*/ 2112263 w 2743199"/>
              <a:gd name="connsiteY8" fmla="*/ 1741922 h 1741922"/>
              <a:gd name="connsiteX9" fmla="*/ 1371600 w 2743199"/>
              <a:gd name="connsiteY9" fmla="*/ 1741922 h 1741922"/>
              <a:gd name="connsiteX10" fmla="*/ 658368 w 2743199"/>
              <a:gd name="connsiteY10" fmla="*/ 1741922 h 1741922"/>
              <a:gd name="connsiteX11" fmla="*/ 0 w 2743199"/>
              <a:gd name="connsiteY11" fmla="*/ 1741922 h 1741922"/>
              <a:gd name="connsiteX12" fmla="*/ 0 w 2743199"/>
              <a:gd name="connsiteY12" fmla="*/ 1161281 h 1741922"/>
              <a:gd name="connsiteX13" fmla="*/ 0 w 2743199"/>
              <a:gd name="connsiteY13" fmla="*/ 580641 h 1741922"/>
              <a:gd name="connsiteX14" fmla="*/ 0 w 2743199"/>
              <a:gd name="connsiteY14" fmla="*/ 0 h 1741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743199" h="1741922" fill="none" extrusionOk="0">
                <a:moveTo>
                  <a:pt x="0" y="0"/>
                </a:moveTo>
                <a:cubicBezTo>
                  <a:pt x="214120" y="30906"/>
                  <a:pt x="418743" y="5665"/>
                  <a:pt x="630936" y="0"/>
                </a:cubicBezTo>
                <a:cubicBezTo>
                  <a:pt x="843129" y="-5665"/>
                  <a:pt x="1069652" y="25153"/>
                  <a:pt x="1289304" y="0"/>
                </a:cubicBezTo>
                <a:cubicBezTo>
                  <a:pt x="1508956" y="-25153"/>
                  <a:pt x="1646977" y="6616"/>
                  <a:pt x="1892807" y="0"/>
                </a:cubicBezTo>
                <a:cubicBezTo>
                  <a:pt x="2138637" y="-6616"/>
                  <a:pt x="2495189" y="-29307"/>
                  <a:pt x="2743199" y="0"/>
                </a:cubicBezTo>
                <a:cubicBezTo>
                  <a:pt x="2753452" y="205787"/>
                  <a:pt x="2737178" y="320550"/>
                  <a:pt x="2743199" y="545802"/>
                </a:cubicBezTo>
                <a:cubicBezTo>
                  <a:pt x="2749220" y="771054"/>
                  <a:pt x="2715525" y="864790"/>
                  <a:pt x="2743199" y="1161281"/>
                </a:cubicBezTo>
                <a:cubicBezTo>
                  <a:pt x="2770873" y="1457772"/>
                  <a:pt x="2727983" y="1459771"/>
                  <a:pt x="2743199" y="1741922"/>
                </a:cubicBezTo>
                <a:cubicBezTo>
                  <a:pt x="2533023" y="1732666"/>
                  <a:pt x="2254229" y="1752016"/>
                  <a:pt x="2112263" y="1741922"/>
                </a:cubicBezTo>
                <a:cubicBezTo>
                  <a:pt x="1970297" y="1731828"/>
                  <a:pt x="1625858" y="1765456"/>
                  <a:pt x="1371600" y="1741922"/>
                </a:cubicBezTo>
                <a:cubicBezTo>
                  <a:pt x="1117342" y="1718388"/>
                  <a:pt x="853048" y="1769700"/>
                  <a:pt x="658368" y="1741922"/>
                </a:cubicBezTo>
                <a:cubicBezTo>
                  <a:pt x="463688" y="1714144"/>
                  <a:pt x="163137" y="1746876"/>
                  <a:pt x="0" y="1741922"/>
                </a:cubicBezTo>
                <a:cubicBezTo>
                  <a:pt x="-9537" y="1474606"/>
                  <a:pt x="-10099" y="1396671"/>
                  <a:pt x="0" y="1161281"/>
                </a:cubicBezTo>
                <a:cubicBezTo>
                  <a:pt x="10099" y="925891"/>
                  <a:pt x="-23915" y="757655"/>
                  <a:pt x="0" y="580641"/>
                </a:cubicBezTo>
                <a:cubicBezTo>
                  <a:pt x="23915" y="403627"/>
                  <a:pt x="13991" y="214624"/>
                  <a:pt x="0" y="0"/>
                </a:cubicBezTo>
                <a:close/>
              </a:path>
              <a:path w="2743199" h="1741922" stroke="0" extrusionOk="0">
                <a:moveTo>
                  <a:pt x="0" y="0"/>
                </a:moveTo>
                <a:cubicBezTo>
                  <a:pt x="193559" y="-19710"/>
                  <a:pt x="391830" y="17033"/>
                  <a:pt x="685800" y="0"/>
                </a:cubicBezTo>
                <a:cubicBezTo>
                  <a:pt x="979770" y="-17033"/>
                  <a:pt x="1094452" y="27077"/>
                  <a:pt x="1371600" y="0"/>
                </a:cubicBezTo>
                <a:cubicBezTo>
                  <a:pt x="1648748" y="-27077"/>
                  <a:pt x="1727015" y="9130"/>
                  <a:pt x="1975103" y="0"/>
                </a:cubicBezTo>
                <a:cubicBezTo>
                  <a:pt x="2223191" y="-9130"/>
                  <a:pt x="2392323" y="-2786"/>
                  <a:pt x="2743199" y="0"/>
                </a:cubicBezTo>
                <a:cubicBezTo>
                  <a:pt x="2714752" y="215510"/>
                  <a:pt x="2744652" y="438932"/>
                  <a:pt x="2743199" y="615479"/>
                </a:cubicBezTo>
                <a:cubicBezTo>
                  <a:pt x="2741746" y="792026"/>
                  <a:pt x="2725208" y="967145"/>
                  <a:pt x="2743199" y="1161281"/>
                </a:cubicBezTo>
                <a:cubicBezTo>
                  <a:pt x="2761190" y="1355417"/>
                  <a:pt x="2757933" y="1520413"/>
                  <a:pt x="2743199" y="1741922"/>
                </a:cubicBezTo>
                <a:cubicBezTo>
                  <a:pt x="2500396" y="1752074"/>
                  <a:pt x="2228688" y="1735173"/>
                  <a:pt x="2084831" y="1741922"/>
                </a:cubicBezTo>
                <a:cubicBezTo>
                  <a:pt x="1940974" y="1748671"/>
                  <a:pt x="1721168" y="1710971"/>
                  <a:pt x="1426463" y="1741922"/>
                </a:cubicBezTo>
                <a:cubicBezTo>
                  <a:pt x="1131758" y="1772873"/>
                  <a:pt x="980290" y="1726914"/>
                  <a:pt x="685800" y="1741922"/>
                </a:cubicBezTo>
                <a:cubicBezTo>
                  <a:pt x="391310" y="1756930"/>
                  <a:pt x="322724" y="1710293"/>
                  <a:pt x="0" y="1741922"/>
                </a:cubicBezTo>
                <a:cubicBezTo>
                  <a:pt x="-9798" y="1581438"/>
                  <a:pt x="-17290" y="1323494"/>
                  <a:pt x="0" y="1126443"/>
                </a:cubicBezTo>
                <a:cubicBezTo>
                  <a:pt x="17290" y="929392"/>
                  <a:pt x="15839" y="732273"/>
                  <a:pt x="0" y="563221"/>
                </a:cubicBezTo>
                <a:cubicBezTo>
                  <a:pt x="-15839" y="394169"/>
                  <a:pt x="-5495" y="232104"/>
                  <a:pt x="0" y="0"/>
                </a:cubicBezTo>
                <a:close/>
              </a:path>
            </a:pathLst>
          </a:custGeom>
          <a:ln>
            <a:extLst>
              <a:ext uri="{C807C97D-BFC1-408E-A445-0C87EB9F89A2}">
                <ask:lineSketchStyleProps xmlns:ask="http://schemas.microsoft.com/office/drawing/2018/sketchyshapes" sd="505192926">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r>
              <a:rPr lang="en-IN" sz="1400" b="1" dirty="0">
                <a:solidFill>
                  <a:srgbClr val="FFFF00"/>
                </a:solidFill>
                <a:latin typeface="Helvetica Neue" panose="02000503000000020004"/>
              </a:rPr>
              <a:t>Solution</a:t>
            </a:r>
          </a:p>
          <a:p>
            <a:r>
              <a:rPr lang="en-IN" sz="1400" b="1" dirty="0">
                <a:solidFill>
                  <a:schemeClr val="bg1"/>
                </a:solidFill>
                <a:latin typeface="Helvetica Neue" panose="02000503000000020004"/>
              </a:rPr>
              <a:t>Median works better in these data. So it is good to calculate variance of data from median or some method (</a:t>
            </a:r>
            <a:r>
              <a:rPr lang="en-US" sz="1400" b="1" i="0" dirty="0">
                <a:solidFill>
                  <a:schemeClr val="bg1"/>
                </a:solidFill>
                <a:effectLst/>
                <a:latin typeface="Söhne"/>
              </a:rPr>
              <a:t>Standard Deviation to Median Ratio (SDMR)) </a:t>
            </a:r>
          </a:p>
          <a:p>
            <a:r>
              <a:rPr lang="en-US" sz="1400" b="1" dirty="0">
                <a:solidFill>
                  <a:schemeClr val="bg1"/>
                </a:solidFill>
                <a:latin typeface="Söhne"/>
              </a:rPr>
              <a:t>Or z score normalization</a:t>
            </a:r>
            <a:endParaRPr lang="en-IN" sz="1400" b="1" dirty="0">
              <a:solidFill>
                <a:schemeClr val="bg1"/>
              </a:solidFill>
              <a:latin typeface="Helvetica Neue" panose="02000503000000020004"/>
            </a:endParaRPr>
          </a:p>
        </p:txBody>
      </p:sp>
    </p:spTree>
    <p:extLst>
      <p:ext uri="{BB962C8B-B14F-4D97-AF65-F5344CB8AC3E}">
        <p14:creationId xmlns:p14="http://schemas.microsoft.com/office/powerpoint/2010/main" val="8745647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90C6D4D-5C21-D933-F2E3-6DC2DD4434D4}"/>
              </a:ext>
            </a:extLst>
          </p:cNvPr>
          <p:cNvSpPr>
            <a:spLocks noGrp="1"/>
          </p:cNvSpPr>
          <p:nvPr>
            <p:ph type="sldNum" sz="quarter" idx="12"/>
          </p:nvPr>
        </p:nvSpPr>
        <p:spPr/>
        <p:txBody>
          <a:bodyPr/>
          <a:lstStyle/>
          <a:p>
            <a:fld id="{1EF9052F-D4DD-D145-84E4-8EC3C66C4C00}" type="slidenum">
              <a:rPr lang="en-US" smtClean="0"/>
              <a:t>14</a:t>
            </a:fld>
            <a:endParaRPr lang="en-US"/>
          </a:p>
        </p:txBody>
      </p:sp>
      <p:sp>
        <p:nvSpPr>
          <p:cNvPr id="2" name="TextBox 1">
            <a:extLst>
              <a:ext uri="{FF2B5EF4-FFF2-40B4-BE49-F238E27FC236}">
                <a16:creationId xmlns:a16="http://schemas.microsoft.com/office/drawing/2014/main" id="{DFFD3B0C-5BF9-5370-61F5-2E95FE34CADF}"/>
              </a:ext>
            </a:extLst>
          </p:cNvPr>
          <p:cNvSpPr txBox="1"/>
          <p:nvPr/>
        </p:nvSpPr>
        <p:spPr>
          <a:xfrm>
            <a:off x="118263" y="115011"/>
            <a:ext cx="7460512" cy="509609"/>
          </a:xfrm>
          <a:prstGeom prst="rect">
            <a:avLst/>
          </a:prstGeom>
          <a:gradFill flip="none" rotWithShape="1">
            <a:gsLst>
              <a:gs pos="0">
                <a:schemeClr val="bg1">
                  <a:lumMod val="95000"/>
                </a:schemeClr>
              </a:gs>
              <a:gs pos="99000">
                <a:schemeClr val="accent2">
                  <a:lumMod val="75000"/>
                </a:schemeClr>
              </a:gs>
            </a:gsLst>
            <a:path path="circle">
              <a:fillToRect l="100000" t="100000"/>
            </a:path>
            <a:tileRect r="-100000" b="-100000"/>
          </a:gradFill>
          <a:ln w="38100">
            <a:noFill/>
          </a:ln>
        </p:spPr>
        <p:txBody>
          <a:bodyPr wrap="square" lIns="72000" tIns="72000" rIns="72000" bIns="72000" rtlCol="0" anchor="ctr" anchorCtr="0">
            <a:spAutoFit/>
          </a:bodyPr>
          <a:lstStyle/>
          <a:p>
            <a:pPr>
              <a:lnSpc>
                <a:spcPct val="150000"/>
              </a:lnSpc>
            </a:pPr>
            <a:r>
              <a:rPr lang="en-US"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2</a:t>
            </a:r>
            <a:r>
              <a:rPr lang="en-US" sz="18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_RE ANALYSIS</a:t>
            </a:r>
            <a:endParaRPr lang="en-US" sz="1800" b="1" dirty="0">
              <a:solidFill>
                <a:schemeClr val="bg1"/>
              </a:solidFill>
              <a:latin typeface="Helvetica Neue" panose="02000503000000020004" pitchFamily="2" charset="0"/>
            </a:endParaRPr>
          </a:p>
        </p:txBody>
      </p:sp>
      <p:sp>
        <p:nvSpPr>
          <p:cNvPr id="5" name="Rectangle 4">
            <a:extLst>
              <a:ext uri="{FF2B5EF4-FFF2-40B4-BE49-F238E27FC236}">
                <a16:creationId xmlns:a16="http://schemas.microsoft.com/office/drawing/2014/main" id="{D60E23F5-EB40-13CA-56ED-4D2A5A09AA16}"/>
              </a:ext>
            </a:extLst>
          </p:cNvPr>
          <p:cNvSpPr/>
          <p:nvPr/>
        </p:nvSpPr>
        <p:spPr>
          <a:xfrm>
            <a:off x="95003" y="718651"/>
            <a:ext cx="2668294" cy="436909"/>
          </a:xfrm>
          <a:prstGeom prst="rect">
            <a:avLst/>
          </a:prstGeom>
          <a:solidFill>
            <a:schemeClr val="bg2"/>
          </a:soli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600" b="1" dirty="0">
                <a:solidFill>
                  <a:schemeClr val="accent2">
                    <a:lumMod val="75000"/>
                  </a:schemeClr>
                </a:solidFill>
                <a:latin typeface="Helvetica Neue" panose="02000503000000020004"/>
              </a:rPr>
              <a:t>Continuation…</a:t>
            </a:r>
          </a:p>
        </p:txBody>
      </p:sp>
      <p:pic>
        <p:nvPicPr>
          <p:cNvPr id="14" name="Picture 13" descr="A map of the world&#10;&#10;Description automatically generated">
            <a:extLst>
              <a:ext uri="{FF2B5EF4-FFF2-40B4-BE49-F238E27FC236}">
                <a16:creationId xmlns:a16="http://schemas.microsoft.com/office/drawing/2014/main" id="{41120CB2-427A-76CF-D7F6-D667C8A576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0216" y="1693888"/>
            <a:ext cx="5598695" cy="3283185"/>
          </a:xfrm>
          <a:prstGeom prst="rect">
            <a:avLst/>
          </a:prstGeom>
        </p:spPr>
      </p:pic>
      <p:pic>
        <p:nvPicPr>
          <p:cNvPr id="17" name="Picture 16" descr="A map of different countries/regions&#10;&#10;Description automatically generated">
            <a:extLst>
              <a:ext uri="{FF2B5EF4-FFF2-40B4-BE49-F238E27FC236}">
                <a16:creationId xmlns:a16="http://schemas.microsoft.com/office/drawing/2014/main" id="{DBA25D60-7F8D-6D9D-2A38-35B8BB50DC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693888"/>
            <a:ext cx="5598695" cy="3283185"/>
          </a:xfrm>
          <a:prstGeom prst="rect">
            <a:avLst/>
          </a:prstGeom>
        </p:spPr>
      </p:pic>
      <p:sp>
        <p:nvSpPr>
          <p:cNvPr id="18" name="TextBox 17">
            <a:extLst>
              <a:ext uri="{FF2B5EF4-FFF2-40B4-BE49-F238E27FC236}">
                <a16:creationId xmlns:a16="http://schemas.microsoft.com/office/drawing/2014/main" id="{B6E2F942-6963-F682-8E5A-84C0FF8D4A96}"/>
              </a:ext>
            </a:extLst>
          </p:cNvPr>
          <p:cNvSpPr txBox="1"/>
          <p:nvPr/>
        </p:nvSpPr>
        <p:spPr>
          <a:xfrm>
            <a:off x="2628900" y="4977073"/>
            <a:ext cx="539642" cy="338554"/>
          </a:xfrm>
          <a:prstGeom prst="rect">
            <a:avLst/>
          </a:prstGeom>
          <a:noFill/>
        </p:spPr>
        <p:txBody>
          <a:bodyPr wrap="square" rtlCol="0">
            <a:spAutoFit/>
          </a:bodyPr>
          <a:lstStyle/>
          <a:p>
            <a:r>
              <a:rPr lang="en-IN" sz="1600" b="1" dirty="0"/>
              <a:t>PPT</a:t>
            </a:r>
          </a:p>
        </p:txBody>
      </p:sp>
      <p:sp>
        <p:nvSpPr>
          <p:cNvPr id="19" name="TextBox 18">
            <a:extLst>
              <a:ext uri="{FF2B5EF4-FFF2-40B4-BE49-F238E27FC236}">
                <a16:creationId xmlns:a16="http://schemas.microsoft.com/office/drawing/2014/main" id="{2356A6C7-88BA-F953-3465-9092518AD466}"/>
              </a:ext>
            </a:extLst>
          </p:cNvPr>
          <p:cNvSpPr txBox="1"/>
          <p:nvPr/>
        </p:nvSpPr>
        <p:spPr>
          <a:xfrm>
            <a:off x="8369558" y="4977073"/>
            <a:ext cx="1096559" cy="338554"/>
          </a:xfrm>
          <a:prstGeom prst="rect">
            <a:avLst/>
          </a:prstGeom>
          <a:noFill/>
        </p:spPr>
        <p:txBody>
          <a:bodyPr wrap="square" rtlCol="0">
            <a:spAutoFit/>
          </a:bodyPr>
          <a:lstStyle/>
          <a:p>
            <a:r>
              <a:rPr lang="en-IN" sz="1600" b="1" dirty="0"/>
              <a:t>Runoff</a:t>
            </a:r>
          </a:p>
        </p:txBody>
      </p:sp>
    </p:spTree>
    <p:extLst>
      <p:ext uri="{BB962C8B-B14F-4D97-AF65-F5344CB8AC3E}">
        <p14:creationId xmlns:p14="http://schemas.microsoft.com/office/powerpoint/2010/main" val="25267207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90C6D4D-5C21-D933-F2E3-6DC2DD4434D4}"/>
              </a:ext>
            </a:extLst>
          </p:cNvPr>
          <p:cNvSpPr>
            <a:spLocks noGrp="1"/>
          </p:cNvSpPr>
          <p:nvPr>
            <p:ph type="sldNum" sz="quarter" idx="12"/>
          </p:nvPr>
        </p:nvSpPr>
        <p:spPr/>
        <p:txBody>
          <a:bodyPr/>
          <a:lstStyle/>
          <a:p>
            <a:fld id="{1EF9052F-D4DD-D145-84E4-8EC3C66C4C00}" type="slidenum">
              <a:rPr lang="en-US" smtClean="0"/>
              <a:t>15</a:t>
            </a:fld>
            <a:endParaRPr lang="en-US"/>
          </a:p>
        </p:txBody>
      </p:sp>
      <p:sp>
        <p:nvSpPr>
          <p:cNvPr id="2" name="TextBox 1">
            <a:extLst>
              <a:ext uri="{FF2B5EF4-FFF2-40B4-BE49-F238E27FC236}">
                <a16:creationId xmlns:a16="http://schemas.microsoft.com/office/drawing/2014/main" id="{DFFD3B0C-5BF9-5370-61F5-2E95FE34CADF}"/>
              </a:ext>
            </a:extLst>
          </p:cNvPr>
          <p:cNvSpPr txBox="1"/>
          <p:nvPr/>
        </p:nvSpPr>
        <p:spPr>
          <a:xfrm>
            <a:off x="118263" y="115011"/>
            <a:ext cx="7460512" cy="509609"/>
          </a:xfrm>
          <a:prstGeom prst="rect">
            <a:avLst/>
          </a:prstGeom>
          <a:gradFill flip="none" rotWithShape="1">
            <a:gsLst>
              <a:gs pos="0">
                <a:schemeClr val="bg1">
                  <a:lumMod val="95000"/>
                </a:schemeClr>
              </a:gs>
              <a:gs pos="99000">
                <a:schemeClr val="accent2">
                  <a:lumMod val="75000"/>
                </a:schemeClr>
              </a:gs>
            </a:gsLst>
            <a:path path="circle">
              <a:fillToRect l="100000" t="100000"/>
            </a:path>
            <a:tileRect r="-100000" b="-100000"/>
          </a:gradFill>
          <a:ln w="38100">
            <a:noFill/>
          </a:ln>
        </p:spPr>
        <p:txBody>
          <a:bodyPr wrap="square" lIns="72000" tIns="72000" rIns="72000" bIns="72000" rtlCol="0" anchor="ctr" anchorCtr="0">
            <a:spAutoFit/>
          </a:bodyPr>
          <a:lstStyle/>
          <a:p>
            <a:pPr>
              <a:lnSpc>
                <a:spcPct val="150000"/>
              </a:lnSpc>
            </a:pPr>
            <a:r>
              <a:rPr lang="en-US"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2</a:t>
            </a:r>
            <a:r>
              <a:rPr lang="en-US" sz="18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_RE ANALYSIS</a:t>
            </a:r>
            <a:endParaRPr lang="en-US" sz="1800" b="1" dirty="0">
              <a:solidFill>
                <a:schemeClr val="bg1"/>
              </a:solidFill>
              <a:latin typeface="Helvetica Neue" panose="02000503000000020004" pitchFamily="2" charset="0"/>
            </a:endParaRPr>
          </a:p>
        </p:txBody>
      </p:sp>
      <p:pic>
        <p:nvPicPr>
          <p:cNvPr id="31" name="Picture 30" descr="A diagram of a graph&#10;&#10;Description automatically generated with medium confidence">
            <a:extLst>
              <a:ext uri="{FF2B5EF4-FFF2-40B4-BE49-F238E27FC236}">
                <a16:creationId xmlns:a16="http://schemas.microsoft.com/office/drawing/2014/main" id="{FB90AAEF-9312-C14C-F4FC-D509F6A362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0663" y="681594"/>
            <a:ext cx="10366666" cy="6176405"/>
          </a:xfrm>
          <a:prstGeom prst="rect">
            <a:avLst/>
          </a:prstGeom>
        </p:spPr>
      </p:pic>
    </p:spTree>
    <p:extLst>
      <p:ext uri="{BB962C8B-B14F-4D97-AF65-F5344CB8AC3E}">
        <p14:creationId xmlns:p14="http://schemas.microsoft.com/office/powerpoint/2010/main" val="3217778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90C6D4D-5C21-D933-F2E3-6DC2DD4434D4}"/>
              </a:ext>
            </a:extLst>
          </p:cNvPr>
          <p:cNvSpPr>
            <a:spLocks noGrp="1"/>
          </p:cNvSpPr>
          <p:nvPr>
            <p:ph type="sldNum" sz="quarter" idx="12"/>
          </p:nvPr>
        </p:nvSpPr>
        <p:spPr/>
        <p:txBody>
          <a:bodyPr/>
          <a:lstStyle/>
          <a:p>
            <a:fld id="{1EF9052F-D4DD-D145-84E4-8EC3C66C4C00}" type="slidenum">
              <a:rPr lang="en-US" smtClean="0"/>
              <a:t>16</a:t>
            </a:fld>
            <a:endParaRPr lang="en-US"/>
          </a:p>
        </p:txBody>
      </p:sp>
      <p:sp>
        <p:nvSpPr>
          <p:cNvPr id="2" name="TextBox 1">
            <a:extLst>
              <a:ext uri="{FF2B5EF4-FFF2-40B4-BE49-F238E27FC236}">
                <a16:creationId xmlns:a16="http://schemas.microsoft.com/office/drawing/2014/main" id="{DFFD3B0C-5BF9-5370-61F5-2E95FE34CADF}"/>
              </a:ext>
            </a:extLst>
          </p:cNvPr>
          <p:cNvSpPr txBox="1"/>
          <p:nvPr/>
        </p:nvSpPr>
        <p:spPr>
          <a:xfrm>
            <a:off x="118263" y="115011"/>
            <a:ext cx="7460512" cy="509609"/>
          </a:xfrm>
          <a:prstGeom prst="rect">
            <a:avLst/>
          </a:prstGeom>
          <a:gradFill flip="none" rotWithShape="1">
            <a:gsLst>
              <a:gs pos="0">
                <a:schemeClr val="bg1">
                  <a:lumMod val="95000"/>
                </a:schemeClr>
              </a:gs>
              <a:gs pos="99000">
                <a:schemeClr val="accent2">
                  <a:lumMod val="75000"/>
                </a:schemeClr>
              </a:gs>
            </a:gsLst>
            <a:path path="circle">
              <a:fillToRect l="100000" t="100000"/>
            </a:path>
            <a:tileRect r="-100000" b="-100000"/>
          </a:gradFill>
          <a:ln w="38100">
            <a:noFill/>
          </a:ln>
        </p:spPr>
        <p:txBody>
          <a:bodyPr wrap="square" lIns="72000" tIns="72000" rIns="72000" bIns="72000" rtlCol="0" anchor="ctr" anchorCtr="0">
            <a:spAutoFit/>
          </a:bodyPr>
          <a:lstStyle/>
          <a:p>
            <a:pPr>
              <a:lnSpc>
                <a:spcPct val="150000"/>
              </a:lnSpc>
            </a:pPr>
            <a:r>
              <a:rPr lang="en-US"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2</a:t>
            </a:r>
            <a:r>
              <a:rPr lang="en-US" sz="18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_RE ANALYSIS</a:t>
            </a:r>
            <a:endParaRPr lang="en-US" sz="1800" b="1" dirty="0">
              <a:solidFill>
                <a:schemeClr val="bg1"/>
              </a:solidFill>
              <a:latin typeface="Helvetica Neue" panose="02000503000000020004" pitchFamily="2" charset="0"/>
            </a:endParaRPr>
          </a:p>
        </p:txBody>
      </p:sp>
      <p:sp>
        <p:nvSpPr>
          <p:cNvPr id="3" name="Rectangle 2">
            <a:extLst>
              <a:ext uri="{FF2B5EF4-FFF2-40B4-BE49-F238E27FC236}">
                <a16:creationId xmlns:a16="http://schemas.microsoft.com/office/drawing/2014/main" id="{F05D5788-F18C-8F9A-5F5F-BC20CA643A88}"/>
              </a:ext>
            </a:extLst>
          </p:cNvPr>
          <p:cNvSpPr/>
          <p:nvPr/>
        </p:nvSpPr>
        <p:spPr>
          <a:xfrm>
            <a:off x="95003" y="718651"/>
            <a:ext cx="2668294" cy="436909"/>
          </a:xfrm>
          <a:prstGeom prst="rect">
            <a:avLst/>
          </a:prstGeom>
          <a:solidFill>
            <a:schemeClr val="bg2"/>
          </a:solidFill>
          <a:ln w="28575">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600" b="1" dirty="0">
                <a:solidFill>
                  <a:schemeClr val="accent2">
                    <a:lumMod val="75000"/>
                  </a:schemeClr>
                </a:solidFill>
                <a:latin typeface="Helvetica Neue" panose="02000503000000020004"/>
              </a:rPr>
              <a:t>2_Result and discussion</a:t>
            </a:r>
          </a:p>
        </p:txBody>
      </p:sp>
      <p:pic>
        <p:nvPicPr>
          <p:cNvPr id="6" name="Picture 5" descr="A graph showing the number of different numbers&#10;&#10;Description automatically generated with medium confidence">
            <a:extLst>
              <a:ext uri="{FF2B5EF4-FFF2-40B4-BE49-F238E27FC236}">
                <a16:creationId xmlns:a16="http://schemas.microsoft.com/office/drawing/2014/main" id="{7AAA2583-633F-4830-6399-A429D6599C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80113" y="1840273"/>
            <a:ext cx="6039077" cy="3877185"/>
          </a:xfrm>
          <a:prstGeom prst="rect">
            <a:avLst/>
          </a:prstGeom>
        </p:spPr>
      </p:pic>
      <p:pic>
        <p:nvPicPr>
          <p:cNvPr id="10" name="Picture 9" descr="A graph of different sizes of bars&#10;&#10;Description automatically generated with medium confidence">
            <a:extLst>
              <a:ext uri="{FF2B5EF4-FFF2-40B4-BE49-F238E27FC236}">
                <a16:creationId xmlns:a16="http://schemas.microsoft.com/office/drawing/2014/main" id="{237BE3D7-B891-3934-EC5F-D4F9365A8D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882489"/>
            <a:ext cx="7433497" cy="3037375"/>
          </a:xfrm>
          <a:prstGeom prst="rect">
            <a:avLst/>
          </a:prstGeom>
        </p:spPr>
      </p:pic>
      <p:sp>
        <p:nvSpPr>
          <p:cNvPr id="11" name="Rectangle 10">
            <a:extLst>
              <a:ext uri="{FF2B5EF4-FFF2-40B4-BE49-F238E27FC236}">
                <a16:creationId xmlns:a16="http://schemas.microsoft.com/office/drawing/2014/main" id="{6E2C61B8-8504-AD24-3EA4-357585679716}"/>
              </a:ext>
            </a:extLst>
          </p:cNvPr>
          <p:cNvSpPr/>
          <p:nvPr/>
        </p:nvSpPr>
        <p:spPr>
          <a:xfrm>
            <a:off x="3323302" y="718651"/>
            <a:ext cx="3598607" cy="81518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dirty="0">
                <a:solidFill>
                  <a:schemeClr val="tx1"/>
                </a:solidFill>
              </a:rPr>
              <a:t>This section is mainly to find out the values for explanation in R&amp;D</a:t>
            </a:r>
          </a:p>
        </p:txBody>
      </p:sp>
    </p:spTree>
    <p:extLst>
      <p:ext uri="{BB962C8B-B14F-4D97-AF65-F5344CB8AC3E}">
        <p14:creationId xmlns:p14="http://schemas.microsoft.com/office/powerpoint/2010/main" val="18381345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90C6D4D-5C21-D933-F2E3-6DC2DD4434D4}"/>
              </a:ext>
            </a:extLst>
          </p:cNvPr>
          <p:cNvSpPr>
            <a:spLocks noGrp="1"/>
          </p:cNvSpPr>
          <p:nvPr>
            <p:ph type="sldNum" sz="quarter" idx="12"/>
          </p:nvPr>
        </p:nvSpPr>
        <p:spPr/>
        <p:txBody>
          <a:bodyPr/>
          <a:lstStyle/>
          <a:p>
            <a:fld id="{1EF9052F-D4DD-D145-84E4-8EC3C66C4C00}" type="slidenum">
              <a:rPr lang="en-US" smtClean="0"/>
              <a:t>17</a:t>
            </a:fld>
            <a:endParaRPr lang="en-US"/>
          </a:p>
        </p:txBody>
      </p:sp>
      <p:sp>
        <p:nvSpPr>
          <p:cNvPr id="2" name="TextBox 1">
            <a:extLst>
              <a:ext uri="{FF2B5EF4-FFF2-40B4-BE49-F238E27FC236}">
                <a16:creationId xmlns:a16="http://schemas.microsoft.com/office/drawing/2014/main" id="{DFFD3B0C-5BF9-5370-61F5-2E95FE34CADF}"/>
              </a:ext>
            </a:extLst>
          </p:cNvPr>
          <p:cNvSpPr txBox="1"/>
          <p:nvPr/>
        </p:nvSpPr>
        <p:spPr>
          <a:xfrm>
            <a:off x="118263" y="115011"/>
            <a:ext cx="7460512" cy="509609"/>
          </a:xfrm>
          <a:prstGeom prst="rect">
            <a:avLst/>
          </a:prstGeom>
          <a:gradFill flip="none" rotWithShape="1">
            <a:gsLst>
              <a:gs pos="0">
                <a:schemeClr val="bg1">
                  <a:lumMod val="95000"/>
                </a:schemeClr>
              </a:gs>
              <a:gs pos="99000">
                <a:schemeClr val="accent2">
                  <a:lumMod val="75000"/>
                </a:schemeClr>
              </a:gs>
            </a:gsLst>
            <a:path path="circle">
              <a:fillToRect l="100000" t="100000"/>
            </a:path>
            <a:tileRect r="-100000" b="-100000"/>
          </a:gradFill>
          <a:ln w="38100">
            <a:noFill/>
          </a:ln>
        </p:spPr>
        <p:txBody>
          <a:bodyPr wrap="square" lIns="72000" tIns="72000" rIns="72000" bIns="72000" rtlCol="0" anchor="ctr" anchorCtr="0">
            <a:spAutoFit/>
          </a:bodyPr>
          <a:lstStyle/>
          <a:p>
            <a:pPr>
              <a:lnSpc>
                <a:spcPct val="150000"/>
              </a:lnSpc>
            </a:pPr>
            <a:r>
              <a:rPr lang="en-US"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2</a:t>
            </a:r>
            <a:r>
              <a:rPr lang="en-US" sz="18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_RE ANALYSIS</a:t>
            </a:r>
            <a:endParaRPr lang="en-US" sz="1800" b="1" dirty="0">
              <a:solidFill>
                <a:schemeClr val="bg1"/>
              </a:solidFill>
              <a:latin typeface="Helvetica Neue" panose="02000503000000020004" pitchFamily="2" charset="0"/>
            </a:endParaRPr>
          </a:p>
        </p:txBody>
      </p:sp>
      <p:sp>
        <p:nvSpPr>
          <p:cNvPr id="5" name="Rectangle 4">
            <a:extLst>
              <a:ext uri="{FF2B5EF4-FFF2-40B4-BE49-F238E27FC236}">
                <a16:creationId xmlns:a16="http://schemas.microsoft.com/office/drawing/2014/main" id="{D60E23F5-EB40-13CA-56ED-4D2A5A09AA16}"/>
              </a:ext>
            </a:extLst>
          </p:cNvPr>
          <p:cNvSpPr/>
          <p:nvPr/>
        </p:nvSpPr>
        <p:spPr>
          <a:xfrm>
            <a:off x="95003" y="718651"/>
            <a:ext cx="2668294" cy="436909"/>
          </a:xfrm>
          <a:prstGeom prst="rect">
            <a:avLst/>
          </a:prstGeom>
          <a:solidFill>
            <a:schemeClr val="bg2"/>
          </a:solidFill>
          <a:ln w="28575">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600" b="1" dirty="0">
                <a:solidFill>
                  <a:schemeClr val="accent2">
                    <a:lumMod val="75000"/>
                  </a:schemeClr>
                </a:solidFill>
                <a:latin typeface="Helvetica Neue" panose="02000503000000020004"/>
              </a:rPr>
              <a:t>3_RE P Q correlation</a:t>
            </a:r>
          </a:p>
        </p:txBody>
      </p:sp>
      <p:pic>
        <p:nvPicPr>
          <p:cNvPr id="7" name="Picture 6" descr="A map of india with blue lines&#10;&#10;Description automatically generated">
            <a:extLst>
              <a:ext uri="{FF2B5EF4-FFF2-40B4-BE49-F238E27FC236}">
                <a16:creationId xmlns:a16="http://schemas.microsoft.com/office/drawing/2014/main" id="{85DC848C-CB99-3976-6E3F-6FAD2FF934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4979" y="1405266"/>
            <a:ext cx="3959352" cy="3694176"/>
          </a:xfrm>
          <a:prstGeom prst="rect">
            <a:avLst/>
          </a:prstGeom>
        </p:spPr>
      </p:pic>
      <p:pic>
        <p:nvPicPr>
          <p:cNvPr id="9" name="Picture 8" descr="A map of the continent&#10;&#10;Description automatically generated">
            <a:extLst>
              <a:ext uri="{FF2B5EF4-FFF2-40B4-BE49-F238E27FC236}">
                <a16:creationId xmlns:a16="http://schemas.microsoft.com/office/drawing/2014/main" id="{7B571D5C-3F04-FF55-4157-F3BDF97CC4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91624" y="2021948"/>
            <a:ext cx="3021757" cy="2819376"/>
          </a:xfrm>
          <a:prstGeom prst="rect">
            <a:avLst/>
          </a:prstGeom>
        </p:spPr>
      </p:pic>
      <p:pic>
        <p:nvPicPr>
          <p:cNvPr id="11" name="Picture 10" descr="A map of the continent&#10;&#10;Description automatically generated">
            <a:extLst>
              <a:ext uri="{FF2B5EF4-FFF2-40B4-BE49-F238E27FC236}">
                <a16:creationId xmlns:a16="http://schemas.microsoft.com/office/drawing/2014/main" id="{6D1485C2-7F5A-67BB-746C-99528895E93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10600" y="2046176"/>
            <a:ext cx="2943636" cy="2765648"/>
          </a:xfrm>
          <a:prstGeom prst="rect">
            <a:avLst/>
          </a:prstGeom>
        </p:spPr>
      </p:pic>
    </p:spTree>
    <p:extLst>
      <p:ext uri="{BB962C8B-B14F-4D97-AF65-F5344CB8AC3E}">
        <p14:creationId xmlns:p14="http://schemas.microsoft.com/office/powerpoint/2010/main" val="18608805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90C6D4D-5C21-D933-F2E3-6DC2DD4434D4}"/>
              </a:ext>
            </a:extLst>
          </p:cNvPr>
          <p:cNvSpPr>
            <a:spLocks noGrp="1"/>
          </p:cNvSpPr>
          <p:nvPr>
            <p:ph type="sldNum" sz="quarter" idx="12"/>
          </p:nvPr>
        </p:nvSpPr>
        <p:spPr/>
        <p:txBody>
          <a:bodyPr/>
          <a:lstStyle/>
          <a:p>
            <a:fld id="{1EF9052F-D4DD-D145-84E4-8EC3C66C4C00}" type="slidenum">
              <a:rPr lang="en-US" smtClean="0"/>
              <a:t>18</a:t>
            </a:fld>
            <a:endParaRPr lang="en-US"/>
          </a:p>
        </p:txBody>
      </p:sp>
      <p:sp>
        <p:nvSpPr>
          <p:cNvPr id="2" name="TextBox 1">
            <a:extLst>
              <a:ext uri="{FF2B5EF4-FFF2-40B4-BE49-F238E27FC236}">
                <a16:creationId xmlns:a16="http://schemas.microsoft.com/office/drawing/2014/main" id="{DFFD3B0C-5BF9-5370-61F5-2E95FE34CADF}"/>
              </a:ext>
            </a:extLst>
          </p:cNvPr>
          <p:cNvSpPr txBox="1"/>
          <p:nvPr/>
        </p:nvSpPr>
        <p:spPr>
          <a:xfrm>
            <a:off x="118263" y="115011"/>
            <a:ext cx="7460512" cy="509609"/>
          </a:xfrm>
          <a:prstGeom prst="rect">
            <a:avLst/>
          </a:prstGeom>
          <a:gradFill flip="none" rotWithShape="1">
            <a:gsLst>
              <a:gs pos="0">
                <a:schemeClr val="bg1">
                  <a:lumMod val="95000"/>
                </a:schemeClr>
              </a:gs>
              <a:gs pos="99000">
                <a:schemeClr val="accent2">
                  <a:lumMod val="75000"/>
                </a:schemeClr>
              </a:gs>
            </a:gsLst>
            <a:path path="circle">
              <a:fillToRect l="100000" t="100000"/>
            </a:path>
            <a:tileRect r="-100000" b="-100000"/>
          </a:gradFill>
          <a:ln w="38100">
            <a:noFill/>
          </a:ln>
        </p:spPr>
        <p:txBody>
          <a:bodyPr wrap="square" lIns="72000" tIns="72000" rIns="72000" bIns="72000" rtlCol="0" anchor="ctr" anchorCtr="0">
            <a:spAutoFit/>
          </a:bodyPr>
          <a:lstStyle/>
          <a:p>
            <a:pPr>
              <a:lnSpc>
                <a:spcPct val="150000"/>
              </a:lnSpc>
            </a:pPr>
            <a:r>
              <a:rPr lang="en-US"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2</a:t>
            </a:r>
            <a:r>
              <a:rPr lang="en-US" sz="18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_RE ANALYSIS</a:t>
            </a:r>
            <a:endParaRPr lang="en-US" sz="1800" b="1" dirty="0">
              <a:solidFill>
                <a:schemeClr val="bg1"/>
              </a:solidFill>
              <a:latin typeface="Helvetica Neue" panose="02000503000000020004" pitchFamily="2" charset="0"/>
            </a:endParaRPr>
          </a:p>
        </p:txBody>
      </p:sp>
      <p:sp>
        <p:nvSpPr>
          <p:cNvPr id="5" name="Rectangle 4">
            <a:extLst>
              <a:ext uri="{FF2B5EF4-FFF2-40B4-BE49-F238E27FC236}">
                <a16:creationId xmlns:a16="http://schemas.microsoft.com/office/drawing/2014/main" id="{D60E23F5-EB40-13CA-56ED-4D2A5A09AA16}"/>
              </a:ext>
            </a:extLst>
          </p:cNvPr>
          <p:cNvSpPr/>
          <p:nvPr/>
        </p:nvSpPr>
        <p:spPr>
          <a:xfrm>
            <a:off x="95003" y="718651"/>
            <a:ext cx="2668294" cy="436909"/>
          </a:xfrm>
          <a:prstGeom prst="rect">
            <a:avLst/>
          </a:prstGeom>
          <a:solidFill>
            <a:schemeClr val="bg2"/>
          </a:solidFill>
          <a:ln w="28575">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600" b="1" dirty="0">
                <a:solidFill>
                  <a:schemeClr val="accent2">
                    <a:lumMod val="75000"/>
                  </a:schemeClr>
                </a:solidFill>
                <a:latin typeface="Helvetica Neue" panose="02000503000000020004"/>
              </a:rPr>
              <a:t>3_RE P Q correlation</a:t>
            </a:r>
          </a:p>
        </p:txBody>
      </p:sp>
      <p:pic>
        <p:nvPicPr>
          <p:cNvPr id="6" name="Picture 5" descr="A map of different countries/regions&#10;&#10;Description automatically generated with medium confidence">
            <a:extLst>
              <a:ext uri="{FF2B5EF4-FFF2-40B4-BE49-F238E27FC236}">
                <a16:creationId xmlns:a16="http://schemas.microsoft.com/office/drawing/2014/main" id="{7FAF3C47-2DB5-C0BA-7C89-B7C36825AF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65273" y="834992"/>
            <a:ext cx="5273882" cy="3926726"/>
          </a:xfrm>
          <a:prstGeom prst="rect">
            <a:avLst/>
          </a:prstGeom>
        </p:spPr>
      </p:pic>
      <p:pic>
        <p:nvPicPr>
          <p:cNvPr id="10" name="Picture 9" descr="A map of the world&#10;&#10;Description automatically generated">
            <a:extLst>
              <a:ext uri="{FF2B5EF4-FFF2-40B4-BE49-F238E27FC236}">
                <a16:creationId xmlns:a16="http://schemas.microsoft.com/office/drawing/2014/main" id="{66DD51A5-F369-FE1E-6B43-6C5FCF04B5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7610" y="1449367"/>
            <a:ext cx="5868390" cy="4369373"/>
          </a:xfrm>
          <a:prstGeom prst="rect">
            <a:avLst/>
          </a:prstGeom>
        </p:spPr>
      </p:pic>
      <p:sp>
        <p:nvSpPr>
          <p:cNvPr id="12" name="TextBox 11">
            <a:extLst>
              <a:ext uri="{FF2B5EF4-FFF2-40B4-BE49-F238E27FC236}">
                <a16:creationId xmlns:a16="http://schemas.microsoft.com/office/drawing/2014/main" id="{874C22A4-3B4B-47C2-FB10-2712BBDB2B80}"/>
              </a:ext>
            </a:extLst>
          </p:cNvPr>
          <p:cNvSpPr txBox="1"/>
          <p:nvPr/>
        </p:nvSpPr>
        <p:spPr>
          <a:xfrm>
            <a:off x="2373209" y="5770017"/>
            <a:ext cx="1797627" cy="369332"/>
          </a:xfrm>
          <a:prstGeom prst="rect">
            <a:avLst/>
          </a:prstGeom>
          <a:noFill/>
        </p:spPr>
        <p:txBody>
          <a:bodyPr wrap="square" rtlCol="0">
            <a:spAutoFit/>
          </a:bodyPr>
          <a:lstStyle/>
          <a:p>
            <a:r>
              <a:rPr lang="en-IN" dirty="0"/>
              <a:t>IMD </a:t>
            </a:r>
            <a:r>
              <a:rPr lang="en-IN" dirty="0" err="1"/>
              <a:t>Caliberated</a:t>
            </a:r>
            <a:endParaRPr lang="en-IN" dirty="0"/>
          </a:p>
        </p:txBody>
      </p:sp>
    </p:spTree>
    <p:extLst>
      <p:ext uri="{BB962C8B-B14F-4D97-AF65-F5344CB8AC3E}">
        <p14:creationId xmlns:p14="http://schemas.microsoft.com/office/powerpoint/2010/main" val="25733259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14A3C42-4D06-25BF-C0DD-EA3AE5AF4522}"/>
              </a:ext>
            </a:extLst>
          </p:cNvPr>
          <p:cNvSpPr>
            <a:spLocks noGrp="1"/>
          </p:cNvSpPr>
          <p:nvPr>
            <p:ph type="sldNum" sz="quarter" idx="12"/>
          </p:nvPr>
        </p:nvSpPr>
        <p:spPr/>
        <p:txBody>
          <a:bodyPr/>
          <a:lstStyle/>
          <a:p>
            <a:fld id="{1EF9052F-D4DD-D145-84E4-8EC3C66C4C00}" type="slidenum">
              <a:rPr lang="en-US" smtClean="0"/>
              <a:t>19</a:t>
            </a:fld>
            <a:endParaRPr lang="en-US"/>
          </a:p>
        </p:txBody>
      </p:sp>
      <p:sp>
        <p:nvSpPr>
          <p:cNvPr id="7" name="TextBox 6">
            <a:extLst>
              <a:ext uri="{FF2B5EF4-FFF2-40B4-BE49-F238E27FC236}">
                <a16:creationId xmlns:a16="http://schemas.microsoft.com/office/drawing/2014/main" id="{FDCCE0AB-6F5F-1ACD-F302-81D3ABC050C7}"/>
              </a:ext>
            </a:extLst>
          </p:cNvPr>
          <p:cNvSpPr txBox="1"/>
          <p:nvPr/>
        </p:nvSpPr>
        <p:spPr>
          <a:xfrm>
            <a:off x="118263" y="115011"/>
            <a:ext cx="7460512" cy="509609"/>
          </a:xfrm>
          <a:prstGeom prst="rect">
            <a:avLst/>
          </a:prstGeom>
          <a:gradFill flip="none" rotWithShape="1">
            <a:gsLst>
              <a:gs pos="0">
                <a:schemeClr val="bg1">
                  <a:lumMod val="95000"/>
                </a:schemeClr>
              </a:gs>
              <a:gs pos="99000">
                <a:schemeClr val="bg2">
                  <a:lumMod val="75000"/>
                </a:schemeClr>
              </a:gs>
            </a:gsLst>
            <a:path path="circle">
              <a:fillToRect l="100000" t="100000"/>
            </a:path>
            <a:tileRect r="-100000" b="-100000"/>
          </a:gradFill>
          <a:ln w="38100">
            <a:noFill/>
          </a:ln>
        </p:spPr>
        <p:txBody>
          <a:bodyPr wrap="square" lIns="72000" tIns="72000" rIns="72000" bIns="72000" rtlCol="0" anchor="ctr" anchorCtr="0">
            <a:spAutoFit/>
          </a:bodyPr>
          <a:lstStyle/>
          <a:p>
            <a:pPr>
              <a:lnSpc>
                <a:spcPct val="150000"/>
              </a:lnSpc>
            </a:pPr>
            <a:r>
              <a:rPr lang="en-US" b="1" dirty="0">
                <a:latin typeface="Helvetica Neue" panose="02000503000000020004" pitchFamily="2" charset="0"/>
                <a:ea typeface="Helvetica Neue" panose="02000503000000020004" pitchFamily="2" charset="0"/>
                <a:cs typeface="Helvetica Neue" panose="02000503000000020004" pitchFamily="2" charset="0"/>
              </a:rPr>
              <a:t>4</a:t>
            </a:r>
            <a:r>
              <a:rPr lang="en-US" sz="1800" b="1" dirty="0">
                <a:latin typeface="Helvetica Neue" panose="02000503000000020004" pitchFamily="2" charset="0"/>
                <a:ea typeface="Helvetica Neue" panose="02000503000000020004" pitchFamily="2" charset="0"/>
                <a:cs typeface="Helvetica Neue" panose="02000503000000020004" pitchFamily="2" charset="0"/>
              </a:rPr>
              <a:t>_TELECONNECTION</a:t>
            </a:r>
            <a:endParaRPr lang="en-US" sz="1800" b="1" dirty="0">
              <a:latin typeface="Helvetica Neue" panose="02000503000000020004" pitchFamily="2" charset="0"/>
            </a:endParaRPr>
          </a:p>
        </p:txBody>
      </p:sp>
      <p:pic>
        <p:nvPicPr>
          <p:cNvPr id="2" name="Picture 1">
            <a:extLst>
              <a:ext uri="{FF2B5EF4-FFF2-40B4-BE49-F238E27FC236}">
                <a16:creationId xmlns:a16="http://schemas.microsoft.com/office/drawing/2014/main" id="{31126874-28EB-634B-F123-46489D44D64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auto">
          <a:xfrm>
            <a:off x="502958" y="1489654"/>
            <a:ext cx="4022452" cy="5231823"/>
          </a:xfrm>
          <a:prstGeom prst="rect">
            <a:avLst/>
          </a:prstGeom>
          <a:noFill/>
          <a:ln>
            <a:noFill/>
          </a:ln>
        </p:spPr>
      </p:pic>
      <p:sp>
        <p:nvSpPr>
          <p:cNvPr id="5" name="Oval 4">
            <a:extLst>
              <a:ext uri="{FF2B5EF4-FFF2-40B4-BE49-F238E27FC236}">
                <a16:creationId xmlns:a16="http://schemas.microsoft.com/office/drawing/2014/main" id="{CEDBBD7B-EF23-3D09-58AC-38B72E8B2A74}"/>
              </a:ext>
            </a:extLst>
          </p:cNvPr>
          <p:cNvSpPr/>
          <p:nvPr/>
        </p:nvSpPr>
        <p:spPr>
          <a:xfrm>
            <a:off x="2157568" y="3721608"/>
            <a:ext cx="485048" cy="338328"/>
          </a:xfrm>
          <a:prstGeom prst="ellipse">
            <a:avLst/>
          </a:prstGeom>
          <a:noFill/>
          <a:ln w="19050">
            <a:solidFill>
              <a:schemeClr val="tx1">
                <a:lumMod val="95000"/>
                <a:lumOff val="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Oval 5">
            <a:extLst>
              <a:ext uri="{FF2B5EF4-FFF2-40B4-BE49-F238E27FC236}">
                <a16:creationId xmlns:a16="http://schemas.microsoft.com/office/drawing/2014/main" id="{E6950383-AA25-D7FC-8736-5CE4887C5D7F}"/>
              </a:ext>
            </a:extLst>
          </p:cNvPr>
          <p:cNvSpPr/>
          <p:nvPr/>
        </p:nvSpPr>
        <p:spPr>
          <a:xfrm>
            <a:off x="3498688" y="4221480"/>
            <a:ext cx="485048" cy="338328"/>
          </a:xfrm>
          <a:prstGeom prst="ellipse">
            <a:avLst/>
          </a:prstGeom>
          <a:noFill/>
          <a:ln w="19050">
            <a:solidFill>
              <a:schemeClr val="tx1">
                <a:lumMod val="95000"/>
                <a:lumOff val="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Oval 7">
            <a:extLst>
              <a:ext uri="{FF2B5EF4-FFF2-40B4-BE49-F238E27FC236}">
                <a16:creationId xmlns:a16="http://schemas.microsoft.com/office/drawing/2014/main" id="{9BE8EF86-40D4-BDF1-24E5-8A049F846420}"/>
              </a:ext>
            </a:extLst>
          </p:cNvPr>
          <p:cNvSpPr/>
          <p:nvPr/>
        </p:nvSpPr>
        <p:spPr>
          <a:xfrm>
            <a:off x="3498688" y="2059811"/>
            <a:ext cx="485048" cy="338328"/>
          </a:xfrm>
          <a:prstGeom prst="ellipse">
            <a:avLst/>
          </a:prstGeom>
          <a:noFill/>
          <a:ln w="19050">
            <a:solidFill>
              <a:srgbClr val="00B05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0" name="Straight Arrow Connector 9">
            <a:extLst>
              <a:ext uri="{FF2B5EF4-FFF2-40B4-BE49-F238E27FC236}">
                <a16:creationId xmlns:a16="http://schemas.microsoft.com/office/drawing/2014/main" id="{D4B4B813-CF5B-2EB2-71DA-36A698F57611}"/>
              </a:ext>
            </a:extLst>
          </p:cNvPr>
          <p:cNvCxnSpPr>
            <a:cxnSpLocks/>
            <a:endCxn id="15" idx="1"/>
          </p:cNvCxnSpPr>
          <p:nvPr/>
        </p:nvCxnSpPr>
        <p:spPr>
          <a:xfrm>
            <a:off x="3983736" y="4390644"/>
            <a:ext cx="924425" cy="220830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 name="Straight Arrow Connector 10">
            <a:extLst>
              <a:ext uri="{FF2B5EF4-FFF2-40B4-BE49-F238E27FC236}">
                <a16:creationId xmlns:a16="http://schemas.microsoft.com/office/drawing/2014/main" id="{382C35FC-A799-D76A-D124-AFFF8C4F740A}"/>
              </a:ext>
            </a:extLst>
          </p:cNvPr>
          <p:cNvCxnSpPr>
            <a:cxnSpLocks/>
            <a:stCxn id="5" idx="5"/>
            <a:endCxn id="15" idx="1"/>
          </p:cNvCxnSpPr>
          <p:nvPr/>
        </p:nvCxnSpPr>
        <p:spPr>
          <a:xfrm>
            <a:off x="2571582" y="4010389"/>
            <a:ext cx="2336579" cy="258855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5" name="Rectangle 14">
            <a:extLst>
              <a:ext uri="{FF2B5EF4-FFF2-40B4-BE49-F238E27FC236}">
                <a16:creationId xmlns:a16="http://schemas.microsoft.com/office/drawing/2014/main" id="{549B40DC-2731-26BB-70D2-6F2F666D39C1}"/>
              </a:ext>
            </a:extLst>
          </p:cNvPr>
          <p:cNvSpPr/>
          <p:nvPr/>
        </p:nvSpPr>
        <p:spPr>
          <a:xfrm>
            <a:off x="4908161" y="6461054"/>
            <a:ext cx="1417320" cy="275788"/>
          </a:xfrm>
          <a:prstGeom prst="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Monsoon</a:t>
            </a:r>
          </a:p>
        </p:txBody>
      </p:sp>
      <p:sp>
        <p:nvSpPr>
          <p:cNvPr id="16" name="Rectangle 15">
            <a:extLst>
              <a:ext uri="{FF2B5EF4-FFF2-40B4-BE49-F238E27FC236}">
                <a16:creationId xmlns:a16="http://schemas.microsoft.com/office/drawing/2014/main" id="{873FA17F-2E89-B236-56A2-9CCD17CDC193}"/>
              </a:ext>
            </a:extLst>
          </p:cNvPr>
          <p:cNvSpPr/>
          <p:nvPr/>
        </p:nvSpPr>
        <p:spPr>
          <a:xfrm>
            <a:off x="1193846" y="970427"/>
            <a:ext cx="1915114" cy="212169"/>
          </a:xfrm>
          <a:prstGeom prst="rect">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600" dirty="0"/>
              <a:t>Western disturbance</a:t>
            </a:r>
          </a:p>
        </p:txBody>
      </p:sp>
      <p:cxnSp>
        <p:nvCxnSpPr>
          <p:cNvPr id="21" name="Straight Arrow Connector 20">
            <a:extLst>
              <a:ext uri="{FF2B5EF4-FFF2-40B4-BE49-F238E27FC236}">
                <a16:creationId xmlns:a16="http://schemas.microsoft.com/office/drawing/2014/main" id="{4A909CC5-5FFB-C1ED-C997-DF05AFCDFAF1}"/>
              </a:ext>
            </a:extLst>
          </p:cNvPr>
          <p:cNvCxnSpPr>
            <a:cxnSpLocks/>
            <a:stCxn id="8" idx="6"/>
            <a:endCxn id="16" idx="3"/>
          </p:cNvCxnSpPr>
          <p:nvPr/>
        </p:nvCxnSpPr>
        <p:spPr>
          <a:xfrm flipH="1" flipV="1">
            <a:off x="3108960" y="1076512"/>
            <a:ext cx="874776" cy="115246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37" name="Picture 36" descr="A collage of different maps&#10;&#10;Description automatically generated">
            <a:extLst>
              <a:ext uri="{FF2B5EF4-FFF2-40B4-BE49-F238E27FC236}">
                <a16:creationId xmlns:a16="http://schemas.microsoft.com/office/drawing/2014/main" id="{D9B36466-F95C-0C19-99B7-379B8E53F0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02616" y="870884"/>
            <a:ext cx="3760043" cy="4946146"/>
          </a:xfrm>
          <a:prstGeom prst="rect">
            <a:avLst/>
          </a:prstGeom>
        </p:spPr>
      </p:pic>
    </p:spTree>
    <p:extLst>
      <p:ext uri="{BB962C8B-B14F-4D97-AF65-F5344CB8AC3E}">
        <p14:creationId xmlns:p14="http://schemas.microsoft.com/office/powerpoint/2010/main" val="28332791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E8EB90B-04C7-24AD-83EE-7DF63F2D633F}"/>
              </a:ext>
            </a:extLst>
          </p:cNvPr>
          <p:cNvSpPr>
            <a:spLocks noGrp="1"/>
          </p:cNvSpPr>
          <p:nvPr>
            <p:ph type="sldNum" sz="quarter" idx="12"/>
          </p:nvPr>
        </p:nvSpPr>
        <p:spPr>
          <a:xfrm>
            <a:off x="7957611" y="6868982"/>
            <a:ext cx="2743200" cy="365125"/>
          </a:xfrm>
        </p:spPr>
        <p:txBody>
          <a:bodyPr/>
          <a:lstStyle/>
          <a:p>
            <a:fld id="{1EF9052F-D4DD-D145-84E4-8EC3C66C4C00}" type="slidenum">
              <a:rPr lang="en-US" smtClean="0"/>
              <a:t>2</a:t>
            </a:fld>
            <a:endParaRPr lang="en-US"/>
          </a:p>
        </p:txBody>
      </p:sp>
      <p:sp>
        <p:nvSpPr>
          <p:cNvPr id="10" name="Rectangle 9">
            <a:extLst>
              <a:ext uri="{FF2B5EF4-FFF2-40B4-BE49-F238E27FC236}">
                <a16:creationId xmlns:a16="http://schemas.microsoft.com/office/drawing/2014/main" id="{B46783B3-96CC-00EC-75A7-42A15F0F113D}"/>
              </a:ext>
            </a:extLst>
          </p:cNvPr>
          <p:cNvSpPr/>
          <p:nvPr/>
        </p:nvSpPr>
        <p:spPr>
          <a:xfrm>
            <a:off x="240501" y="220052"/>
            <a:ext cx="4026699" cy="384849"/>
          </a:xfrm>
          <a:prstGeom prst="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600" b="1" dirty="0">
                <a:solidFill>
                  <a:schemeClr val="bg1"/>
                </a:solidFill>
                <a:latin typeface="Helvetica Neue" panose="02000503000000020004"/>
              </a:rPr>
              <a:t>UNIT LIS OUTPUTS</a:t>
            </a:r>
          </a:p>
        </p:txBody>
      </p:sp>
      <p:sp>
        <p:nvSpPr>
          <p:cNvPr id="2" name="Rectangle 1">
            <a:extLst>
              <a:ext uri="{FF2B5EF4-FFF2-40B4-BE49-F238E27FC236}">
                <a16:creationId xmlns:a16="http://schemas.microsoft.com/office/drawing/2014/main" id="{0B2386D0-FEF2-74A6-19F0-DE89279062D0}"/>
              </a:ext>
            </a:extLst>
          </p:cNvPr>
          <p:cNvSpPr/>
          <p:nvPr/>
        </p:nvSpPr>
        <p:spPr>
          <a:xfrm>
            <a:off x="9624353" y="3563151"/>
            <a:ext cx="1162774" cy="1191067"/>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sz="1200" dirty="0">
                <a:solidFill>
                  <a:schemeClr val="tx1"/>
                </a:solidFill>
                <a:latin typeface="Helvetica Neue" panose="02000503000000020004"/>
              </a:rPr>
              <a:t>LIS_Merra2</a:t>
            </a:r>
          </a:p>
          <a:p>
            <a:r>
              <a:rPr lang="en-IN" sz="1200" dirty="0">
                <a:solidFill>
                  <a:schemeClr val="tx1"/>
                </a:solidFill>
                <a:latin typeface="Helvetica Neue" panose="02000503000000020004"/>
              </a:rPr>
              <a:t>LIS_IMD</a:t>
            </a:r>
            <a:br>
              <a:rPr lang="en-IN" sz="1200" dirty="0">
                <a:solidFill>
                  <a:schemeClr val="tx1"/>
                </a:solidFill>
                <a:latin typeface="Helvetica Neue" panose="02000503000000020004"/>
              </a:rPr>
            </a:br>
            <a:r>
              <a:rPr lang="en-IN" sz="1200" dirty="0" err="1">
                <a:solidFill>
                  <a:schemeClr val="tx1"/>
                </a:solidFill>
                <a:latin typeface="Helvetica Neue" panose="02000503000000020004"/>
              </a:rPr>
              <a:t>LIS_IMDc</a:t>
            </a:r>
            <a:endParaRPr lang="en-IN" sz="1200" dirty="0">
              <a:solidFill>
                <a:schemeClr val="tx1"/>
              </a:solidFill>
              <a:latin typeface="Helvetica Neue" panose="02000503000000020004"/>
            </a:endParaRPr>
          </a:p>
          <a:p>
            <a:r>
              <a:rPr lang="en-IN" sz="1200" dirty="0">
                <a:solidFill>
                  <a:schemeClr val="tx1"/>
                </a:solidFill>
                <a:latin typeface="Helvetica Neue" panose="02000503000000020004"/>
              </a:rPr>
              <a:t>LIS_CHIRPS</a:t>
            </a:r>
            <a:br>
              <a:rPr lang="en-IN" sz="1200" dirty="0">
                <a:solidFill>
                  <a:schemeClr val="tx1"/>
                </a:solidFill>
                <a:latin typeface="Helvetica Neue" panose="02000503000000020004"/>
              </a:rPr>
            </a:br>
            <a:r>
              <a:rPr lang="en-IN" sz="1200" dirty="0">
                <a:solidFill>
                  <a:schemeClr val="tx1"/>
                </a:solidFill>
                <a:latin typeface="Helvetica Neue" panose="02000503000000020004"/>
              </a:rPr>
              <a:t>LIS_ERA5</a:t>
            </a:r>
          </a:p>
          <a:p>
            <a:endParaRPr lang="en-IN" sz="1200" dirty="0">
              <a:solidFill>
                <a:schemeClr val="tx1"/>
              </a:solidFill>
              <a:latin typeface="Helvetica Neue" panose="02000503000000020004"/>
            </a:endParaRPr>
          </a:p>
        </p:txBody>
      </p:sp>
      <p:sp>
        <p:nvSpPr>
          <p:cNvPr id="7" name="Rectangle 6">
            <a:extLst>
              <a:ext uri="{FF2B5EF4-FFF2-40B4-BE49-F238E27FC236}">
                <a16:creationId xmlns:a16="http://schemas.microsoft.com/office/drawing/2014/main" id="{9648F8F9-91B2-1124-74DE-1345D941AB79}"/>
              </a:ext>
            </a:extLst>
          </p:cNvPr>
          <p:cNvSpPr/>
          <p:nvPr/>
        </p:nvSpPr>
        <p:spPr>
          <a:xfrm>
            <a:off x="8612283" y="442007"/>
            <a:ext cx="1593457" cy="51146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000" b="1" dirty="0" err="1">
                <a:solidFill>
                  <a:schemeClr val="tx1"/>
                </a:solidFill>
                <a:latin typeface="Helvetica Neue" panose="02000503000000020004"/>
              </a:rPr>
              <a:t>Preprocessed</a:t>
            </a:r>
            <a:r>
              <a:rPr lang="en-IN" sz="1000" b="1" dirty="0">
                <a:solidFill>
                  <a:schemeClr val="tx1"/>
                </a:solidFill>
                <a:latin typeface="Helvetica Neue" panose="02000503000000020004"/>
              </a:rPr>
              <a:t> Monthly LIS outputs (P_LIS)</a:t>
            </a:r>
          </a:p>
        </p:txBody>
      </p:sp>
      <p:cxnSp>
        <p:nvCxnSpPr>
          <p:cNvPr id="11" name="Connector: Elbow 10">
            <a:extLst>
              <a:ext uri="{FF2B5EF4-FFF2-40B4-BE49-F238E27FC236}">
                <a16:creationId xmlns:a16="http://schemas.microsoft.com/office/drawing/2014/main" id="{B4D6CF0A-52AC-8C38-9267-E70AEF54F017}"/>
              </a:ext>
            </a:extLst>
          </p:cNvPr>
          <p:cNvCxnSpPr>
            <a:cxnSpLocks/>
            <a:stCxn id="10" idx="2"/>
          </p:cNvCxnSpPr>
          <p:nvPr/>
        </p:nvCxnSpPr>
        <p:spPr>
          <a:xfrm rot="5400000">
            <a:off x="1331054" y="886338"/>
            <a:ext cx="1204234" cy="641361"/>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sp>
        <p:nvSpPr>
          <p:cNvPr id="22" name="Rectangle 21">
            <a:extLst>
              <a:ext uri="{FF2B5EF4-FFF2-40B4-BE49-F238E27FC236}">
                <a16:creationId xmlns:a16="http://schemas.microsoft.com/office/drawing/2014/main" id="{670A3B51-2B65-614B-2F77-3867E8B28F24}"/>
              </a:ext>
            </a:extLst>
          </p:cNvPr>
          <p:cNvSpPr/>
          <p:nvPr/>
        </p:nvSpPr>
        <p:spPr>
          <a:xfrm>
            <a:off x="674017" y="3320990"/>
            <a:ext cx="2950454" cy="1191067"/>
          </a:xfrm>
          <a:prstGeom prst="rect">
            <a:avLst/>
          </a:prstGeom>
          <a:solidFill>
            <a:schemeClr val="accent2">
              <a:lumMod val="20000"/>
              <a:lumOff val="80000"/>
            </a:schemeClr>
          </a:solid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r>
              <a:rPr lang="en-IN" sz="1100" dirty="0">
                <a:solidFill>
                  <a:schemeClr val="tx1"/>
                </a:solidFill>
                <a:latin typeface="Times New Roman" panose="02020603050405020304" pitchFamily="18" charset="0"/>
                <a:cs typeface="Times New Roman" panose="02020603050405020304" pitchFamily="18" charset="0"/>
              </a:rPr>
              <a:t>LIS output are in kg/m^2/s. It is a daily average. </a:t>
            </a:r>
            <a:r>
              <a:rPr lang="en-IN" sz="1100" dirty="0" err="1">
                <a:solidFill>
                  <a:schemeClr val="tx1"/>
                </a:solidFill>
                <a:latin typeface="Times New Roman" panose="02020603050405020304" pitchFamily="18" charset="0"/>
                <a:cs typeface="Times New Roman" panose="02020603050405020304" pitchFamily="18" charset="0"/>
              </a:rPr>
              <a:t>Qw</a:t>
            </a:r>
            <a:r>
              <a:rPr lang="en-IN" sz="1100" dirty="0">
                <a:solidFill>
                  <a:schemeClr val="tx1"/>
                </a:solidFill>
                <a:latin typeface="Times New Roman" panose="02020603050405020304" pitchFamily="18" charset="0"/>
                <a:cs typeface="Times New Roman" panose="02020603050405020304" pitchFamily="18" charset="0"/>
              </a:rPr>
              <a:t> multiply it with *60*60*24 = </a:t>
            </a:r>
            <a:r>
              <a:rPr lang="en-IN" sz="1100" b="1" dirty="0">
                <a:solidFill>
                  <a:schemeClr val="tx1"/>
                </a:solidFill>
                <a:latin typeface="Times New Roman" panose="02020603050405020304" pitchFamily="18" charset="0"/>
                <a:cs typeface="Times New Roman" panose="02020603050405020304" pitchFamily="18" charset="0"/>
              </a:rPr>
              <a:t>mm/day.</a:t>
            </a:r>
          </a:p>
          <a:p>
            <a:r>
              <a:rPr lang="en-IN" sz="1100" dirty="0">
                <a:solidFill>
                  <a:schemeClr val="tx1"/>
                </a:solidFill>
                <a:latin typeface="Times New Roman" panose="02020603050405020304" pitchFamily="18" charset="0"/>
                <a:cs typeface="Times New Roman" panose="02020603050405020304" pitchFamily="18" charset="0"/>
              </a:rPr>
              <a:t> We sum up this daily average over all days in each month to get monthly average </a:t>
            </a:r>
            <a:r>
              <a:rPr lang="en-IN" sz="1100" b="1" dirty="0">
                <a:solidFill>
                  <a:schemeClr val="tx1"/>
                </a:solidFill>
                <a:latin typeface="Times New Roman" panose="02020603050405020304" pitchFamily="18" charset="0"/>
                <a:cs typeface="Times New Roman" panose="02020603050405020304" pitchFamily="18" charset="0"/>
              </a:rPr>
              <a:t>(mm/month). </a:t>
            </a:r>
          </a:p>
        </p:txBody>
      </p:sp>
      <p:sp>
        <p:nvSpPr>
          <p:cNvPr id="12" name="Rectangle 11">
            <a:extLst>
              <a:ext uri="{FF2B5EF4-FFF2-40B4-BE49-F238E27FC236}">
                <a16:creationId xmlns:a16="http://schemas.microsoft.com/office/drawing/2014/main" id="{668EF680-4284-42F2-122A-DB738F9063C9}"/>
              </a:ext>
            </a:extLst>
          </p:cNvPr>
          <p:cNvSpPr/>
          <p:nvPr/>
        </p:nvSpPr>
        <p:spPr>
          <a:xfrm>
            <a:off x="986470" y="1809136"/>
            <a:ext cx="1162774" cy="525396"/>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sz="1200" dirty="0">
                <a:solidFill>
                  <a:schemeClr val="tx1"/>
                </a:solidFill>
                <a:latin typeface="Helvetica Neue" panose="02000503000000020004"/>
              </a:rPr>
              <a:t>PPT, Qs, </a:t>
            </a:r>
            <a:r>
              <a:rPr lang="en-IN" sz="1200" dirty="0" err="1">
                <a:solidFill>
                  <a:schemeClr val="tx1"/>
                </a:solidFill>
                <a:latin typeface="Helvetica Neue" panose="02000503000000020004"/>
              </a:rPr>
              <a:t>Qsb</a:t>
            </a:r>
            <a:endParaRPr lang="en-IN" sz="1200" dirty="0">
              <a:solidFill>
                <a:schemeClr val="tx1"/>
              </a:solidFill>
              <a:latin typeface="Helvetica Neue" panose="02000503000000020004"/>
            </a:endParaRPr>
          </a:p>
          <a:p>
            <a:r>
              <a:rPr lang="en-IN" sz="1200" b="1" dirty="0">
                <a:solidFill>
                  <a:schemeClr val="tx1"/>
                </a:solidFill>
                <a:latin typeface="Times New Roman" panose="02020603050405020304" pitchFamily="18" charset="0"/>
                <a:cs typeface="Times New Roman" panose="02020603050405020304" pitchFamily="18" charset="0"/>
              </a:rPr>
              <a:t>(kg/m^2/s</a:t>
            </a:r>
            <a:r>
              <a:rPr lang="en-IN" sz="1200" b="1" dirty="0">
                <a:solidFill>
                  <a:schemeClr val="tx1"/>
                </a:solidFill>
                <a:latin typeface="Helvetica Neue" panose="02000503000000020004"/>
                <a:cs typeface="Times New Roman" panose="02020603050405020304" pitchFamily="18" charset="0"/>
              </a:rPr>
              <a:t>)</a:t>
            </a:r>
            <a:endParaRPr lang="en-IN" sz="1200" b="1" dirty="0">
              <a:solidFill>
                <a:schemeClr val="tx1"/>
              </a:solidFill>
              <a:latin typeface="Helvetica Neue" panose="02000503000000020004"/>
            </a:endParaRPr>
          </a:p>
        </p:txBody>
      </p:sp>
      <p:sp>
        <p:nvSpPr>
          <p:cNvPr id="13" name="Rectangle 12">
            <a:extLst>
              <a:ext uri="{FF2B5EF4-FFF2-40B4-BE49-F238E27FC236}">
                <a16:creationId xmlns:a16="http://schemas.microsoft.com/office/drawing/2014/main" id="{D45DCC8C-23BA-9C03-998A-11D994C35698}"/>
              </a:ext>
            </a:extLst>
          </p:cNvPr>
          <p:cNvSpPr/>
          <p:nvPr/>
        </p:nvSpPr>
        <p:spPr>
          <a:xfrm>
            <a:off x="4440009" y="1809136"/>
            <a:ext cx="1986116" cy="525396"/>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sz="1200" dirty="0">
                <a:solidFill>
                  <a:schemeClr val="tx1"/>
                </a:solidFill>
                <a:latin typeface="Helvetica Neue" panose="02000503000000020004"/>
              </a:rPr>
              <a:t>Soil Moisture </a:t>
            </a:r>
            <a:r>
              <a:rPr lang="en-IN" sz="1200" b="1" dirty="0">
                <a:solidFill>
                  <a:schemeClr val="tx1"/>
                </a:solidFill>
                <a:latin typeface="Helvetica Neue" panose="02000503000000020004"/>
              </a:rPr>
              <a:t>(m3/m3)</a:t>
            </a:r>
          </a:p>
        </p:txBody>
      </p:sp>
      <p:cxnSp>
        <p:nvCxnSpPr>
          <p:cNvPr id="14" name="Connector: Elbow 13">
            <a:extLst>
              <a:ext uri="{FF2B5EF4-FFF2-40B4-BE49-F238E27FC236}">
                <a16:creationId xmlns:a16="http://schemas.microsoft.com/office/drawing/2014/main" id="{98E27F7F-EB63-81E0-5DA2-2C636A3B1B5A}"/>
              </a:ext>
            </a:extLst>
          </p:cNvPr>
          <p:cNvCxnSpPr>
            <a:cxnSpLocks/>
            <a:stCxn id="10" idx="2"/>
            <a:endCxn id="13" idx="0"/>
          </p:cNvCxnSpPr>
          <p:nvPr/>
        </p:nvCxnSpPr>
        <p:spPr>
          <a:xfrm rot="16200000" flipH="1">
            <a:off x="3241342" y="-382590"/>
            <a:ext cx="1204235" cy="3179216"/>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pic>
        <p:nvPicPr>
          <p:cNvPr id="21" name="Picture 20">
            <a:extLst>
              <a:ext uri="{FF2B5EF4-FFF2-40B4-BE49-F238E27FC236}">
                <a16:creationId xmlns:a16="http://schemas.microsoft.com/office/drawing/2014/main" id="{ED1317FB-5521-D85C-DAF6-A3D83A8A61CE}"/>
              </a:ext>
            </a:extLst>
          </p:cNvPr>
          <p:cNvPicPr>
            <a:picLocks noChangeAspect="1"/>
          </p:cNvPicPr>
          <p:nvPr/>
        </p:nvPicPr>
        <p:blipFill>
          <a:blip r:embed="rId2"/>
          <a:stretch>
            <a:fillRect/>
          </a:stretch>
        </p:blipFill>
        <p:spPr>
          <a:xfrm>
            <a:off x="6614366" y="1809136"/>
            <a:ext cx="3463239" cy="510300"/>
          </a:xfrm>
          <a:prstGeom prst="rect">
            <a:avLst/>
          </a:prstGeom>
        </p:spPr>
      </p:pic>
      <p:sp>
        <p:nvSpPr>
          <p:cNvPr id="23" name="Rectangle 22">
            <a:extLst>
              <a:ext uri="{FF2B5EF4-FFF2-40B4-BE49-F238E27FC236}">
                <a16:creationId xmlns:a16="http://schemas.microsoft.com/office/drawing/2014/main" id="{662CEA5B-CF09-5F4B-44BD-BF861F610D6C}"/>
              </a:ext>
            </a:extLst>
          </p:cNvPr>
          <p:cNvSpPr/>
          <p:nvPr/>
        </p:nvSpPr>
        <p:spPr>
          <a:xfrm>
            <a:off x="2401449" y="1730111"/>
            <a:ext cx="1301879" cy="525396"/>
          </a:xfrm>
          <a:prstGeom prst="rect">
            <a:avLst/>
          </a:prstGeom>
          <a:noFill/>
          <a:ln>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sz="1000" b="1" dirty="0">
                <a:solidFill>
                  <a:schemeClr val="tx1"/>
                </a:solidFill>
                <a:latin typeface="Times New Roman" panose="02020603050405020304" pitchFamily="18" charset="0"/>
                <a:cs typeface="Times New Roman" panose="02020603050405020304" pitchFamily="18" charset="0"/>
              </a:rPr>
              <a:t>kg/m2 = 1mm (water=1000kg/m3)</a:t>
            </a:r>
            <a:endParaRPr lang="en-IN" sz="1000" b="1" dirty="0">
              <a:solidFill>
                <a:schemeClr val="tx1"/>
              </a:solidFill>
              <a:latin typeface="Helvetica Neue" panose="02000503000000020004"/>
            </a:endParaRPr>
          </a:p>
        </p:txBody>
      </p:sp>
      <p:cxnSp>
        <p:nvCxnSpPr>
          <p:cNvPr id="24" name="Connector: Elbow 23">
            <a:extLst>
              <a:ext uri="{FF2B5EF4-FFF2-40B4-BE49-F238E27FC236}">
                <a16:creationId xmlns:a16="http://schemas.microsoft.com/office/drawing/2014/main" id="{0D317983-1A89-9C89-E53B-A2AE2D5098A1}"/>
              </a:ext>
            </a:extLst>
          </p:cNvPr>
          <p:cNvCxnSpPr>
            <a:cxnSpLocks/>
            <a:stCxn id="12" idx="2"/>
            <a:endCxn id="22" idx="0"/>
          </p:cNvCxnSpPr>
          <p:nvPr/>
        </p:nvCxnSpPr>
        <p:spPr>
          <a:xfrm rot="16200000" flipH="1">
            <a:off x="1365321" y="2537067"/>
            <a:ext cx="986458" cy="581387"/>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sp>
        <p:nvSpPr>
          <p:cNvPr id="27" name="Rectangle 26">
            <a:extLst>
              <a:ext uri="{FF2B5EF4-FFF2-40B4-BE49-F238E27FC236}">
                <a16:creationId xmlns:a16="http://schemas.microsoft.com/office/drawing/2014/main" id="{351B2659-6CCF-D2C8-E1DD-609A38230776}"/>
              </a:ext>
            </a:extLst>
          </p:cNvPr>
          <p:cNvSpPr/>
          <p:nvPr/>
        </p:nvSpPr>
        <p:spPr>
          <a:xfrm>
            <a:off x="4267200" y="3398290"/>
            <a:ext cx="2950454" cy="1191067"/>
          </a:xfrm>
          <a:prstGeom prst="rect">
            <a:avLst/>
          </a:prstGeom>
          <a:solidFill>
            <a:schemeClr val="accent2">
              <a:lumMod val="20000"/>
              <a:lumOff val="80000"/>
            </a:schemeClr>
          </a:solid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r>
              <a:rPr lang="en-IN" sz="1100" dirty="0">
                <a:solidFill>
                  <a:schemeClr val="tx1"/>
                </a:solidFill>
                <a:latin typeface="Times New Roman" panose="02020603050405020304" pitchFamily="18" charset="0"/>
                <a:cs typeface="Times New Roman" panose="02020603050405020304" pitchFamily="18" charset="0"/>
              </a:rPr>
              <a:t>We shouldn’t treat soil moisture as other variable since unit </a:t>
            </a:r>
            <a:r>
              <a:rPr lang="en-IN" sz="1100">
                <a:solidFill>
                  <a:schemeClr val="tx1"/>
                </a:solidFill>
                <a:latin typeface="Times New Roman" panose="02020603050405020304" pitchFamily="18" charset="0"/>
                <a:cs typeface="Times New Roman" panose="02020603050405020304" pitchFamily="18" charset="0"/>
              </a:rPr>
              <a:t>are different.</a:t>
            </a:r>
            <a:endParaRPr lang="en-IN" sz="1100" b="1" dirty="0">
              <a:solidFill>
                <a:schemeClr val="tx1"/>
              </a:solidFill>
              <a:latin typeface="Times New Roman" panose="02020603050405020304" pitchFamily="18" charset="0"/>
              <a:cs typeface="Times New Roman" panose="02020603050405020304" pitchFamily="18" charset="0"/>
            </a:endParaRPr>
          </a:p>
        </p:txBody>
      </p:sp>
      <p:cxnSp>
        <p:nvCxnSpPr>
          <p:cNvPr id="28" name="Connector: Elbow 27">
            <a:extLst>
              <a:ext uri="{FF2B5EF4-FFF2-40B4-BE49-F238E27FC236}">
                <a16:creationId xmlns:a16="http://schemas.microsoft.com/office/drawing/2014/main" id="{BFFDD468-8AEB-1DCB-73C3-6F0E86A014AB}"/>
              </a:ext>
            </a:extLst>
          </p:cNvPr>
          <p:cNvCxnSpPr>
            <a:cxnSpLocks/>
            <a:stCxn id="13" idx="2"/>
            <a:endCxn id="27" idx="0"/>
          </p:cNvCxnSpPr>
          <p:nvPr/>
        </p:nvCxnSpPr>
        <p:spPr>
          <a:xfrm rot="16200000" flipH="1">
            <a:off x="5055868" y="2711731"/>
            <a:ext cx="1063758" cy="309360"/>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1960618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AFC961-50BD-88B6-8D09-2443C43680D6}"/>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207B2EC-023F-0C27-951C-C4AD6493D50B}"/>
              </a:ext>
            </a:extLst>
          </p:cNvPr>
          <p:cNvSpPr>
            <a:spLocks noGrp="1"/>
          </p:cNvSpPr>
          <p:nvPr>
            <p:ph type="sldNum" sz="quarter" idx="12"/>
          </p:nvPr>
        </p:nvSpPr>
        <p:spPr/>
        <p:txBody>
          <a:bodyPr/>
          <a:lstStyle/>
          <a:p>
            <a:fld id="{1EF9052F-D4DD-D145-84E4-8EC3C66C4C00}" type="slidenum">
              <a:rPr lang="en-US" smtClean="0"/>
              <a:t>20</a:t>
            </a:fld>
            <a:endParaRPr lang="en-US"/>
          </a:p>
        </p:txBody>
      </p:sp>
      <p:sp>
        <p:nvSpPr>
          <p:cNvPr id="7" name="TextBox 6">
            <a:extLst>
              <a:ext uri="{FF2B5EF4-FFF2-40B4-BE49-F238E27FC236}">
                <a16:creationId xmlns:a16="http://schemas.microsoft.com/office/drawing/2014/main" id="{2143EA17-F5A1-25BC-F6E9-2D5BE7EB5EAA}"/>
              </a:ext>
            </a:extLst>
          </p:cNvPr>
          <p:cNvSpPr txBox="1"/>
          <p:nvPr/>
        </p:nvSpPr>
        <p:spPr>
          <a:xfrm>
            <a:off x="118263" y="115011"/>
            <a:ext cx="7460512" cy="509609"/>
          </a:xfrm>
          <a:prstGeom prst="rect">
            <a:avLst/>
          </a:prstGeom>
          <a:gradFill flip="none" rotWithShape="1">
            <a:gsLst>
              <a:gs pos="0">
                <a:schemeClr val="bg1">
                  <a:lumMod val="95000"/>
                </a:schemeClr>
              </a:gs>
              <a:gs pos="99000">
                <a:schemeClr val="accent4">
                  <a:lumMod val="75000"/>
                </a:schemeClr>
              </a:gs>
            </a:gsLst>
            <a:path path="circle">
              <a:fillToRect l="100000" t="100000"/>
            </a:path>
            <a:tileRect r="-100000" b="-100000"/>
          </a:gradFill>
          <a:ln w="38100">
            <a:noFill/>
          </a:ln>
        </p:spPr>
        <p:txBody>
          <a:bodyPr wrap="square" lIns="72000" tIns="72000" rIns="72000" bIns="72000" rtlCol="0" anchor="ctr" anchorCtr="0">
            <a:spAutoFit/>
          </a:bodyPr>
          <a:lstStyle/>
          <a:p>
            <a:pPr>
              <a:lnSpc>
                <a:spcPct val="150000"/>
              </a:lnSpc>
            </a:pPr>
            <a:r>
              <a:rPr lang="en-US"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Physiographic aspect</a:t>
            </a:r>
            <a:endParaRPr lang="en-US" sz="1800" b="1" dirty="0">
              <a:solidFill>
                <a:schemeClr val="bg1"/>
              </a:solidFill>
              <a:latin typeface="Helvetica Neue" panose="02000503000000020004" pitchFamily="2" charset="0"/>
            </a:endParaRPr>
          </a:p>
        </p:txBody>
      </p:sp>
      <p:sp>
        <p:nvSpPr>
          <p:cNvPr id="3" name="Rectangle 2">
            <a:extLst>
              <a:ext uri="{FF2B5EF4-FFF2-40B4-BE49-F238E27FC236}">
                <a16:creationId xmlns:a16="http://schemas.microsoft.com/office/drawing/2014/main" id="{8C845AE7-98D7-1821-7514-5975B0BEF2AA}"/>
              </a:ext>
            </a:extLst>
          </p:cNvPr>
          <p:cNvSpPr/>
          <p:nvPr/>
        </p:nvSpPr>
        <p:spPr>
          <a:xfrm>
            <a:off x="8610600" y="283381"/>
            <a:ext cx="3080502" cy="341239"/>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600" b="1" dirty="0">
                <a:solidFill>
                  <a:schemeClr val="tx1"/>
                </a:solidFill>
                <a:latin typeface="Helvetica Neue" panose="02000503000000020004"/>
              </a:rPr>
              <a:t>USDA</a:t>
            </a:r>
          </a:p>
        </p:txBody>
      </p:sp>
      <p:cxnSp>
        <p:nvCxnSpPr>
          <p:cNvPr id="5" name="Connector: Elbow 4">
            <a:extLst>
              <a:ext uri="{FF2B5EF4-FFF2-40B4-BE49-F238E27FC236}">
                <a16:creationId xmlns:a16="http://schemas.microsoft.com/office/drawing/2014/main" id="{C053D43D-553D-2509-414E-C3C220D7EADF}"/>
              </a:ext>
            </a:extLst>
          </p:cNvPr>
          <p:cNvCxnSpPr>
            <a:cxnSpLocks/>
            <a:stCxn id="8" idx="2"/>
            <a:endCxn id="9" idx="0"/>
          </p:cNvCxnSpPr>
          <p:nvPr/>
        </p:nvCxnSpPr>
        <p:spPr>
          <a:xfrm rot="5400000">
            <a:off x="9054489" y="1224589"/>
            <a:ext cx="979357" cy="1213366"/>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cxnSp>
        <p:nvCxnSpPr>
          <p:cNvPr id="6" name="Connector: Elbow 5">
            <a:extLst>
              <a:ext uri="{FF2B5EF4-FFF2-40B4-BE49-F238E27FC236}">
                <a16:creationId xmlns:a16="http://schemas.microsoft.com/office/drawing/2014/main" id="{3DEFD102-7B75-56E4-73CB-43C8DB0619CA}"/>
              </a:ext>
            </a:extLst>
          </p:cNvPr>
          <p:cNvCxnSpPr>
            <a:cxnSpLocks/>
            <a:stCxn id="8" idx="2"/>
            <a:endCxn id="10" idx="0"/>
          </p:cNvCxnSpPr>
          <p:nvPr/>
        </p:nvCxnSpPr>
        <p:spPr>
          <a:xfrm rot="16200000" flipH="1">
            <a:off x="10313945" y="1178499"/>
            <a:ext cx="979358" cy="1305548"/>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sp>
        <p:nvSpPr>
          <p:cNvPr id="8" name="Rectangle 7">
            <a:extLst>
              <a:ext uri="{FF2B5EF4-FFF2-40B4-BE49-F238E27FC236}">
                <a16:creationId xmlns:a16="http://schemas.microsoft.com/office/drawing/2014/main" id="{B2738214-CAC8-AE01-C5FA-C4C3B2D33A8A}"/>
              </a:ext>
            </a:extLst>
          </p:cNvPr>
          <p:cNvSpPr/>
          <p:nvPr/>
        </p:nvSpPr>
        <p:spPr>
          <a:xfrm>
            <a:off x="8610599" y="1000355"/>
            <a:ext cx="3080502" cy="341239"/>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400" b="1" dirty="0">
                <a:solidFill>
                  <a:schemeClr val="tx1"/>
                </a:solidFill>
                <a:latin typeface="Helvetica Neue" panose="02000503000000020004"/>
              </a:rPr>
              <a:t>Soil texture classification</a:t>
            </a:r>
          </a:p>
        </p:txBody>
      </p:sp>
      <p:sp>
        <p:nvSpPr>
          <p:cNvPr id="9" name="Rectangle 8">
            <a:extLst>
              <a:ext uri="{FF2B5EF4-FFF2-40B4-BE49-F238E27FC236}">
                <a16:creationId xmlns:a16="http://schemas.microsoft.com/office/drawing/2014/main" id="{4F8CAB3B-1ECF-A5B1-15D7-01904292A110}"/>
              </a:ext>
            </a:extLst>
          </p:cNvPr>
          <p:cNvSpPr/>
          <p:nvPr/>
        </p:nvSpPr>
        <p:spPr>
          <a:xfrm>
            <a:off x="8149646" y="2320951"/>
            <a:ext cx="1575675" cy="341239"/>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400" b="1" dirty="0">
                <a:solidFill>
                  <a:schemeClr val="tx1"/>
                </a:solidFill>
                <a:latin typeface="Helvetica Neue" panose="02000503000000020004"/>
              </a:rPr>
              <a:t>Soil Structure</a:t>
            </a:r>
          </a:p>
        </p:txBody>
      </p:sp>
      <p:sp>
        <p:nvSpPr>
          <p:cNvPr id="10" name="Rectangle 9">
            <a:extLst>
              <a:ext uri="{FF2B5EF4-FFF2-40B4-BE49-F238E27FC236}">
                <a16:creationId xmlns:a16="http://schemas.microsoft.com/office/drawing/2014/main" id="{E415FBB1-8973-40CB-CAE0-92D479E132F2}"/>
              </a:ext>
            </a:extLst>
          </p:cNvPr>
          <p:cNvSpPr/>
          <p:nvPr/>
        </p:nvSpPr>
        <p:spPr>
          <a:xfrm>
            <a:off x="10440562" y="2320952"/>
            <a:ext cx="2031672" cy="341239"/>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400" b="1" dirty="0">
                <a:solidFill>
                  <a:schemeClr val="tx1"/>
                </a:solidFill>
                <a:latin typeface="Helvetica Neue" panose="02000503000000020004"/>
              </a:rPr>
              <a:t>Soil Permeability</a:t>
            </a:r>
          </a:p>
        </p:txBody>
      </p:sp>
      <p:sp>
        <p:nvSpPr>
          <p:cNvPr id="16" name="Rectangle 15">
            <a:extLst>
              <a:ext uri="{FF2B5EF4-FFF2-40B4-BE49-F238E27FC236}">
                <a16:creationId xmlns:a16="http://schemas.microsoft.com/office/drawing/2014/main" id="{E22278F1-98C0-2FCC-2367-7BC352D0246F}"/>
              </a:ext>
            </a:extLst>
          </p:cNvPr>
          <p:cNvSpPr/>
          <p:nvPr/>
        </p:nvSpPr>
        <p:spPr>
          <a:xfrm>
            <a:off x="118263" y="829735"/>
            <a:ext cx="2261143" cy="341239"/>
          </a:xfrm>
          <a:prstGeom prst="rect">
            <a:avLst/>
          </a:prstGeom>
          <a:solidFill>
            <a:schemeClr val="accent5">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600" b="1" dirty="0">
                <a:solidFill>
                  <a:schemeClr val="tx1"/>
                </a:solidFill>
                <a:latin typeface="Helvetica Neue" panose="02000503000000020004"/>
              </a:rPr>
              <a:t>LULC</a:t>
            </a:r>
          </a:p>
        </p:txBody>
      </p:sp>
      <p:sp>
        <p:nvSpPr>
          <p:cNvPr id="17" name="Rectangle 16">
            <a:extLst>
              <a:ext uri="{FF2B5EF4-FFF2-40B4-BE49-F238E27FC236}">
                <a16:creationId xmlns:a16="http://schemas.microsoft.com/office/drawing/2014/main" id="{50B23E37-FA85-DC7F-2C40-9703B91B1770}"/>
              </a:ext>
            </a:extLst>
          </p:cNvPr>
          <p:cNvSpPr/>
          <p:nvPr/>
        </p:nvSpPr>
        <p:spPr>
          <a:xfrm>
            <a:off x="-24306" y="1627795"/>
            <a:ext cx="2546280" cy="693155"/>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400" dirty="0">
                <a:solidFill>
                  <a:schemeClr val="tx1"/>
                </a:solidFill>
                <a:latin typeface="Helvetica Neue" panose="02000503000000020004"/>
              </a:rPr>
              <a:t>Downloaded LULC ESRI  from GEE</a:t>
            </a:r>
          </a:p>
        </p:txBody>
      </p:sp>
      <p:cxnSp>
        <p:nvCxnSpPr>
          <p:cNvPr id="18" name="Connector: Elbow 17">
            <a:extLst>
              <a:ext uri="{FF2B5EF4-FFF2-40B4-BE49-F238E27FC236}">
                <a16:creationId xmlns:a16="http://schemas.microsoft.com/office/drawing/2014/main" id="{57491727-0C45-9AED-5B42-3D377455EFB4}"/>
              </a:ext>
            </a:extLst>
          </p:cNvPr>
          <p:cNvCxnSpPr>
            <a:cxnSpLocks/>
            <a:stCxn id="16" idx="2"/>
            <a:endCxn id="17" idx="0"/>
          </p:cNvCxnSpPr>
          <p:nvPr/>
        </p:nvCxnSpPr>
        <p:spPr>
          <a:xfrm rot="5400000">
            <a:off x="1020425" y="1399384"/>
            <a:ext cx="456821" cy="1"/>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sp>
        <p:nvSpPr>
          <p:cNvPr id="21" name="Rectangle 20">
            <a:extLst>
              <a:ext uri="{FF2B5EF4-FFF2-40B4-BE49-F238E27FC236}">
                <a16:creationId xmlns:a16="http://schemas.microsoft.com/office/drawing/2014/main" id="{AC6F0207-72F2-04AC-C478-82081B12C9A1}"/>
              </a:ext>
            </a:extLst>
          </p:cNvPr>
          <p:cNvSpPr/>
          <p:nvPr/>
        </p:nvSpPr>
        <p:spPr>
          <a:xfrm>
            <a:off x="3699665" y="829735"/>
            <a:ext cx="2261143" cy="341239"/>
          </a:xfrm>
          <a:prstGeom prst="rect">
            <a:avLst/>
          </a:prstGeom>
          <a:solidFill>
            <a:schemeClr val="accent5">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600" b="1" dirty="0">
                <a:solidFill>
                  <a:schemeClr val="tx1"/>
                </a:solidFill>
                <a:latin typeface="Helvetica Neue" panose="02000503000000020004"/>
              </a:rPr>
              <a:t>Soil texture</a:t>
            </a:r>
          </a:p>
        </p:txBody>
      </p:sp>
      <p:sp>
        <p:nvSpPr>
          <p:cNvPr id="22" name="Rectangle 21">
            <a:extLst>
              <a:ext uri="{FF2B5EF4-FFF2-40B4-BE49-F238E27FC236}">
                <a16:creationId xmlns:a16="http://schemas.microsoft.com/office/drawing/2014/main" id="{9F0688EA-D774-B372-AA52-DEC7B93C6F6D}"/>
              </a:ext>
            </a:extLst>
          </p:cNvPr>
          <p:cNvSpPr/>
          <p:nvPr/>
        </p:nvSpPr>
        <p:spPr>
          <a:xfrm>
            <a:off x="3581402" y="1627796"/>
            <a:ext cx="2546280" cy="693155"/>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400" dirty="0">
                <a:solidFill>
                  <a:schemeClr val="tx1"/>
                </a:solidFill>
                <a:latin typeface="Helvetica Neue" panose="02000503000000020004"/>
              </a:rPr>
              <a:t>Download </a:t>
            </a:r>
            <a:r>
              <a:rPr lang="en-IN" sz="1400" dirty="0" err="1">
                <a:solidFill>
                  <a:schemeClr val="tx1"/>
                </a:solidFill>
                <a:latin typeface="Helvetica Neue" panose="02000503000000020004"/>
              </a:rPr>
              <a:t>claycontent</a:t>
            </a:r>
            <a:r>
              <a:rPr lang="en-IN" sz="1400" dirty="0">
                <a:solidFill>
                  <a:schemeClr val="tx1"/>
                </a:solidFill>
                <a:latin typeface="Helvetica Neue" panose="02000503000000020004"/>
              </a:rPr>
              <a:t>, silt content and sand content</a:t>
            </a:r>
          </a:p>
        </p:txBody>
      </p:sp>
      <p:cxnSp>
        <p:nvCxnSpPr>
          <p:cNvPr id="23" name="Connector: Elbow 22">
            <a:extLst>
              <a:ext uri="{FF2B5EF4-FFF2-40B4-BE49-F238E27FC236}">
                <a16:creationId xmlns:a16="http://schemas.microsoft.com/office/drawing/2014/main" id="{5FCA20B6-4939-09D6-EBBB-9B208E5BA354}"/>
              </a:ext>
            </a:extLst>
          </p:cNvPr>
          <p:cNvCxnSpPr>
            <a:cxnSpLocks/>
            <a:stCxn id="21" idx="2"/>
            <a:endCxn id="22" idx="0"/>
          </p:cNvCxnSpPr>
          <p:nvPr/>
        </p:nvCxnSpPr>
        <p:spPr>
          <a:xfrm rot="16200000" flipH="1">
            <a:off x="4613978" y="1387232"/>
            <a:ext cx="456822" cy="24305"/>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sp>
        <p:nvSpPr>
          <p:cNvPr id="2" name="Rectangle 1">
            <a:extLst>
              <a:ext uri="{FF2B5EF4-FFF2-40B4-BE49-F238E27FC236}">
                <a16:creationId xmlns:a16="http://schemas.microsoft.com/office/drawing/2014/main" id="{D82FDF19-4141-4049-189E-B541163048C4}"/>
              </a:ext>
            </a:extLst>
          </p:cNvPr>
          <p:cNvSpPr/>
          <p:nvPr/>
        </p:nvSpPr>
        <p:spPr>
          <a:xfrm>
            <a:off x="0" y="2662190"/>
            <a:ext cx="2546280" cy="693155"/>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400" dirty="0">
                <a:solidFill>
                  <a:schemeClr val="tx1"/>
                </a:solidFill>
                <a:latin typeface="Helvetica Neue" panose="02000503000000020004"/>
              </a:rPr>
              <a:t>Reclassify the 10 classes into 6 classes</a:t>
            </a:r>
          </a:p>
        </p:txBody>
      </p:sp>
      <p:cxnSp>
        <p:nvCxnSpPr>
          <p:cNvPr id="11" name="Connector: Elbow 10">
            <a:extLst>
              <a:ext uri="{FF2B5EF4-FFF2-40B4-BE49-F238E27FC236}">
                <a16:creationId xmlns:a16="http://schemas.microsoft.com/office/drawing/2014/main" id="{11B8770E-B651-74BD-1FA7-C0759545A254}"/>
              </a:ext>
            </a:extLst>
          </p:cNvPr>
          <p:cNvCxnSpPr>
            <a:cxnSpLocks/>
            <a:stCxn id="17" idx="2"/>
            <a:endCxn id="2" idx="0"/>
          </p:cNvCxnSpPr>
          <p:nvPr/>
        </p:nvCxnSpPr>
        <p:spPr>
          <a:xfrm rot="16200000" flipH="1">
            <a:off x="1090367" y="2479417"/>
            <a:ext cx="341240" cy="24306"/>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sp>
        <p:nvSpPr>
          <p:cNvPr id="14" name="Rectangle 13">
            <a:extLst>
              <a:ext uri="{FF2B5EF4-FFF2-40B4-BE49-F238E27FC236}">
                <a16:creationId xmlns:a16="http://schemas.microsoft.com/office/drawing/2014/main" id="{0E4F6955-A3D6-3AB2-8CD2-9A875D188F9D}"/>
              </a:ext>
            </a:extLst>
          </p:cNvPr>
          <p:cNvSpPr/>
          <p:nvPr/>
        </p:nvSpPr>
        <p:spPr>
          <a:xfrm>
            <a:off x="3578903" y="2777773"/>
            <a:ext cx="2546280" cy="693155"/>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400" dirty="0">
                <a:solidFill>
                  <a:schemeClr val="tx1"/>
                </a:solidFill>
                <a:latin typeface="Helvetica Neue" panose="02000503000000020004"/>
              </a:rPr>
              <a:t>Created HSG soil groups</a:t>
            </a:r>
          </a:p>
        </p:txBody>
      </p:sp>
      <p:cxnSp>
        <p:nvCxnSpPr>
          <p:cNvPr id="19" name="Connector: Elbow 18">
            <a:extLst>
              <a:ext uri="{FF2B5EF4-FFF2-40B4-BE49-F238E27FC236}">
                <a16:creationId xmlns:a16="http://schemas.microsoft.com/office/drawing/2014/main" id="{5D2FC0A1-EA0D-C943-ACA7-AF7DD56E8FE9}"/>
              </a:ext>
            </a:extLst>
          </p:cNvPr>
          <p:cNvCxnSpPr>
            <a:cxnSpLocks/>
            <a:stCxn id="22" idx="2"/>
            <a:endCxn id="14" idx="0"/>
          </p:cNvCxnSpPr>
          <p:nvPr/>
        </p:nvCxnSpPr>
        <p:spPr>
          <a:xfrm rot="5400000">
            <a:off x="4624882" y="2548113"/>
            <a:ext cx="456822" cy="2499"/>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5116832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8782A9-E80B-E170-8C32-C9E97476F5D6}"/>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03AF358-330A-888A-32BF-92D91AAA1926}"/>
              </a:ext>
            </a:extLst>
          </p:cNvPr>
          <p:cNvSpPr>
            <a:spLocks noGrp="1"/>
          </p:cNvSpPr>
          <p:nvPr>
            <p:ph type="sldNum" sz="quarter" idx="12"/>
          </p:nvPr>
        </p:nvSpPr>
        <p:spPr/>
        <p:txBody>
          <a:bodyPr/>
          <a:lstStyle/>
          <a:p>
            <a:fld id="{1EF9052F-D4DD-D145-84E4-8EC3C66C4C00}" type="slidenum">
              <a:rPr lang="en-US" smtClean="0"/>
              <a:t>21</a:t>
            </a:fld>
            <a:endParaRPr lang="en-US"/>
          </a:p>
        </p:txBody>
      </p:sp>
      <p:sp>
        <p:nvSpPr>
          <p:cNvPr id="7" name="TextBox 6">
            <a:extLst>
              <a:ext uri="{FF2B5EF4-FFF2-40B4-BE49-F238E27FC236}">
                <a16:creationId xmlns:a16="http://schemas.microsoft.com/office/drawing/2014/main" id="{1D164F3E-AB1D-732F-698E-9B0251934CC3}"/>
              </a:ext>
            </a:extLst>
          </p:cNvPr>
          <p:cNvSpPr txBox="1"/>
          <p:nvPr/>
        </p:nvSpPr>
        <p:spPr>
          <a:xfrm>
            <a:off x="118263" y="115011"/>
            <a:ext cx="7460512" cy="509609"/>
          </a:xfrm>
          <a:prstGeom prst="rect">
            <a:avLst/>
          </a:prstGeom>
          <a:gradFill flip="none" rotWithShape="1">
            <a:gsLst>
              <a:gs pos="0">
                <a:schemeClr val="bg1">
                  <a:lumMod val="95000"/>
                </a:schemeClr>
              </a:gs>
              <a:gs pos="99000">
                <a:schemeClr val="accent4">
                  <a:lumMod val="75000"/>
                </a:schemeClr>
              </a:gs>
            </a:gsLst>
            <a:path path="circle">
              <a:fillToRect l="100000" t="100000"/>
            </a:path>
            <a:tileRect r="-100000" b="-100000"/>
          </a:gradFill>
          <a:ln w="38100">
            <a:noFill/>
          </a:ln>
        </p:spPr>
        <p:txBody>
          <a:bodyPr wrap="square" lIns="72000" tIns="72000" rIns="72000" bIns="72000" rtlCol="0" anchor="ctr" anchorCtr="0">
            <a:spAutoFit/>
          </a:bodyPr>
          <a:lstStyle/>
          <a:p>
            <a:pPr>
              <a:lnSpc>
                <a:spcPct val="150000"/>
              </a:lnSpc>
            </a:pPr>
            <a:r>
              <a:rPr lang="en-US"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LULC</a:t>
            </a:r>
            <a:endParaRPr lang="en-US" sz="1800" b="1" dirty="0">
              <a:solidFill>
                <a:schemeClr val="bg1"/>
              </a:solidFill>
              <a:latin typeface="Helvetica Neue" panose="02000503000000020004" pitchFamily="2" charset="0"/>
            </a:endParaRPr>
          </a:p>
        </p:txBody>
      </p:sp>
      <p:pic>
        <p:nvPicPr>
          <p:cNvPr id="11" name="Picture 10">
            <a:extLst>
              <a:ext uri="{FF2B5EF4-FFF2-40B4-BE49-F238E27FC236}">
                <a16:creationId xmlns:a16="http://schemas.microsoft.com/office/drawing/2014/main" id="{994E0F11-C1C7-A2C4-3A29-A48A2FB07C4E}"/>
              </a:ext>
            </a:extLst>
          </p:cNvPr>
          <p:cNvPicPr>
            <a:picLocks noChangeAspect="1"/>
          </p:cNvPicPr>
          <p:nvPr/>
        </p:nvPicPr>
        <p:blipFill>
          <a:blip r:embed="rId2"/>
          <a:stretch>
            <a:fillRect/>
          </a:stretch>
        </p:blipFill>
        <p:spPr>
          <a:xfrm>
            <a:off x="5496232" y="872671"/>
            <a:ext cx="3721792" cy="2292950"/>
          </a:xfrm>
          <a:prstGeom prst="rect">
            <a:avLst/>
          </a:prstGeom>
        </p:spPr>
      </p:pic>
      <p:pic>
        <p:nvPicPr>
          <p:cNvPr id="26" name="Picture 25">
            <a:extLst>
              <a:ext uri="{FF2B5EF4-FFF2-40B4-BE49-F238E27FC236}">
                <a16:creationId xmlns:a16="http://schemas.microsoft.com/office/drawing/2014/main" id="{CCAC9A48-1472-18BD-D890-641DF4C429B2}"/>
              </a:ext>
            </a:extLst>
          </p:cNvPr>
          <p:cNvPicPr>
            <a:picLocks noChangeAspect="1"/>
          </p:cNvPicPr>
          <p:nvPr/>
        </p:nvPicPr>
        <p:blipFill>
          <a:blip r:embed="rId3"/>
          <a:srcRect b="41929"/>
          <a:stretch/>
        </p:blipFill>
        <p:spPr>
          <a:xfrm>
            <a:off x="9303971" y="1041231"/>
            <a:ext cx="2974999" cy="1449255"/>
          </a:xfrm>
          <a:prstGeom prst="rect">
            <a:avLst/>
          </a:prstGeom>
        </p:spPr>
      </p:pic>
      <p:pic>
        <p:nvPicPr>
          <p:cNvPr id="12" name="Picture 11">
            <a:extLst>
              <a:ext uri="{FF2B5EF4-FFF2-40B4-BE49-F238E27FC236}">
                <a16:creationId xmlns:a16="http://schemas.microsoft.com/office/drawing/2014/main" id="{9C2EA900-3868-4D74-C44B-70DEC135EA22}"/>
              </a:ext>
            </a:extLst>
          </p:cNvPr>
          <p:cNvPicPr>
            <a:picLocks noChangeAspect="1"/>
          </p:cNvPicPr>
          <p:nvPr/>
        </p:nvPicPr>
        <p:blipFill>
          <a:blip r:embed="rId4"/>
          <a:stretch>
            <a:fillRect/>
          </a:stretch>
        </p:blipFill>
        <p:spPr>
          <a:xfrm>
            <a:off x="7138221" y="4168877"/>
            <a:ext cx="5055853" cy="1961366"/>
          </a:xfrm>
          <a:prstGeom prst="rect">
            <a:avLst/>
          </a:prstGeom>
        </p:spPr>
      </p:pic>
      <p:pic>
        <p:nvPicPr>
          <p:cNvPr id="5" name="Picture 4">
            <a:extLst>
              <a:ext uri="{FF2B5EF4-FFF2-40B4-BE49-F238E27FC236}">
                <a16:creationId xmlns:a16="http://schemas.microsoft.com/office/drawing/2014/main" id="{77B3B268-784C-0D75-17CC-2F5296C3EA67}"/>
              </a:ext>
            </a:extLst>
          </p:cNvPr>
          <p:cNvPicPr>
            <a:picLocks noChangeAspect="1"/>
          </p:cNvPicPr>
          <p:nvPr/>
        </p:nvPicPr>
        <p:blipFill>
          <a:blip r:embed="rId5"/>
          <a:stretch>
            <a:fillRect/>
          </a:stretch>
        </p:blipFill>
        <p:spPr>
          <a:xfrm>
            <a:off x="588610" y="884784"/>
            <a:ext cx="5074768" cy="3982184"/>
          </a:xfrm>
          <a:prstGeom prst="rect">
            <a:avLst/>
          </a:prstGeom>
        </p:spPr>
      </p:pic>
    </p:spTree>
    <p:extLst>
      <p:ext uri="{BB962C8B-B14F-4D97-AF65-F5344CB8AC3E}">
        <p14:creationId xmlns:p14="http://schemas.microsoft.com/office/powerpoint/2010/main" val="1029582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0EC908-5BD1-0DE5-646E-CB72CAF1B7D7}"/>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0E179C6-7031-9A38-9378-6456F5886C07}"/>
              </a:ext>
            </a:extLst>
          </p:cNvPr>
          <p:cNvSpPr>
            <a:spLocks noGrp="1"/>
          </p:cNvSpPr>
          <p:nvPr>
            <p:ph type="sldNum" sz="quarter" idx="12"/>
          </p:nvPr>
        </p:nvSpPr>
        <p:spPr/>
        <p:txBody>
          <a:bodyPr/>
          <a:lstStyle/>
          <a:p>
            <a:fld id="{1EF9052F-D4DD-D145-84E4-8EC3C66C4C00}" type="slidenum">
              <a:rPr lang="en-US" smtClean="0"/>
              <a:t>22</a:t>
            </a:fld>
            <a:endParaRPr lang="en-US"/>
          </a:p>
        </p:txBody>
      </p:sp>
      <p:sp>
        <p:nvSpPr>
          <p:cNvPr id="7" name="TextBox 6">
            <a:extLst>
              <a:ext uri="{FF2B5EF4-FFF2-40B4-BE49-F238E27FC236}">
                <a16:creationId xmlns:a16="http://schemas.microsoft.com/office/drawing/2014/main" id="{71027381-FFD2-BC13-740E-BF560123A001}"/>
              </a:ext>
            </a:extLst>
          </p:cNvPr>
          <p:cNvSpPr txBox="1"/>
          <p:nvPr/>
        </p:nvSpPr>
        <p:spPr>
          <a:xfrm>
            <a:off x="118263" y="115011"/>
            <a:ext cx="7460512" cy="509609"/>
          </a:xfrm>
          <a:prstGeom prst="rect">
            <a:avLst/>
          </a:prstGeom>
          <a:gradFill flip="none" rotWithShape="1">
            <a:gsLst>
              <a:gs pos="0">
                <a:schemeClr val="bg1">
                  <a:lumMod val="95000"/>
                </a:schemeClr>
              </a:gs>
              <a:gs pos="99000">
                <a:schemeClr val="accent4">
                  <a:lumMod val="75000"/>
                </a:schemeClr>
              </a:gs>
            </a:gsLst>
            <a:path path="circle">
              <a:fillToRect l="100000" t="100000"/>
            </a:path>
            <a:tileRect r="-100000" b="-100000"/>
          </a:gradFill>
          <a:ln w="38100">
            <a:noFill/>
          </a:ln>
        </p:spPr>
        <p:txBody>
          <a:bodyPr wrap="square" lIns="72000" tIns="72000" rIns="72000" bIns="72000" rtlCol="0" anchor="ctr" anchorCtr="0">
            <a:spAutoFit/>
          </a:bodyPr>
          <a:lstStyle/>
          <a:p>
            <a:pPr>
              <a:lnSpc>
                <a:spcPct val="150000"/>
              </a:lnSpc>
            </a:pPr>
            <a:r>
              <a:rPr lang="en-US"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LULC</a:t>
            </a:r>
            <a:endParaRPr lang="en-US" sz="1800" b="1" dirty="0">
              <a:solidFill>
                <a:schemeClr val="bg1"/>
              </a:solidFill>
              <a:latin typeface="Helvetica Neue" panose="02000503000000020004" pitchFamily="2" charset="0"/>
            </a:endParaRPr>
          </a:p>
        </p:txBody>
      </p:sp>
      <p:pic>
        <p:nvPicPr>
          <p:cNvPr id="11" name="Picture 10">
            <a:extLst>
              <a:ext uri="{FF2B5EF4-FFF2-40B4-BE49-F238E27FC236}">
                <a16:creationId xmlns:a16="http://schemas.microsoft.com/office/drawing/2014/main" id="{5163B755-B0B1-8D74-55EC-A8FA5ED40324}"/>
              </a:ext>
            </a:extLst>
          </p:cNvPr>
          <p:cNvPicPr>
            <a:picLocks noChangeAspect="1"/>
          </p:cNvPicPr>
          <p:nvPr/>
        </p:nvPicPr>
        <p:blipFill>
          <a:blip r:embed="rId2"/>
          <a:stretch>
            <a:fillRect/>
          </a:stretch>
        </p:blipFill>
        <p:spPr>
          <a:xfrm>
            <a:off x="265470" y="1041230"/>
            <a:ext cx="4853198" cy="2989995"/>
          </a:xfrm>
          <a:prstGeom prst="rect">
            <a:avLst/>
          </a:prstGeom>
        </p:spPr>
      </p:pic>
      <p:pic>
        <p:nvPicPr>
          <p:cNvPr id="26" name="Picture 25">
            <a:extLst>
              <a:ext uri="{FF2B5EF4-FFF2-40B4-BE49-F238E27FC236}">
                <a16:creationId xmlns:a16="http://schemas.microsoft.com/office/drawing/2014/main" id="{99D04853-2615-C362-630B-7DF8E6CF50B1}"/>
              </a:ext>
            </a:extLst>
          </p:cNvPr>
          <p:cNvPicPr>
            <a:picLocks noChangeAspect="1"/>
          </p:cNvPicPr>
          <p:nvPr/>
        </p:nvPicPr>
        <p:blipFill>
          <a:blip r:embed="rId3"/>
          <a:srcRect b="41929"/>
          <a:stretch/>
        </p:blipFill>
        <p:spPr>
          <a:xfrm>
            <a:off x="6118363" y="1292568"/>
            <a:ext cx="4996171" cy="2433858"/>
          </a:xfrm>
          <a:prstGeom prst="rect">
            <a:avLst/>
          </a:prstGeom>
        </p:spPr>
      </p:pic>
      <p:pic>
        <p:nvPicPr>
          <p:cNvPr id="12" name="Picture 11">
            <a:extLst>
              <a:ext uri="{FF2B5EF4-FFF2-40B4-BE49-F238E27FC236}">
                <a16:creationId xmlns:a16="http://schemas.microsoft.com/office/drawing/2014/main" id="{C391809F-13A4-0172-4A1D-6FC02CD6146F}"/>
              </a:ext>
            </a:extLst>
          </p:cNvPr>
          <p:cNvPicPr>
            <a:picLocks noChangeAspect="1"/>
          </p:cNvPicPr>
          <p:nvPr/>
        </p:nvPicPr>
        <p:blipFill>
          <a:blip r:embed="rId4"/>
          <a:stretch>
            <a:fillRect/>
          </a:stretch>
        </p:blipFill>
        <p:spPr>
          <a:xfrm>
            <a:off x="4503175" y="3800467"/>
            <a:ext cx="4633222" cy="1797411"/>
          </a:xfrm>
          <a:prstGeom prst="rect">
            <a:avLst/>
          </a:prstGeom>
        </p:spPr>
      </p:pic>
      <p:sp>
        <p:nvSpPr>
          <p:cNvPr id="5" name="TextBox 4">
            <a:extLst>
              <a:ext uri="{FF2B5EF4-FFF2-40B4-BE49-F238E27FC236}">
                <a16:creationId xmlns:a16="http://schemas.microsoft.com/office/drawing/2014/main" id="{94C7D473-6B37-630F-CF9B-7C361035BB17}"/>
              </a:ext>
            </a:extLst>
          </p:cNvPr>
          <p:cNvSpPr txBox="1"/>
          <p:nvPr/>
        </p:nvSpPr>
        <p:spPr>
          <a:xfrm>
            <a:off x="2595716" y="6373657"/>
            <a:ext cx="6096000" cy="307777"/>
          </a:xfrm>
          <a:prstGeom prst="rect">
            <a:avLst/>
          </a:prstGeom>
          <a:noFill/>
        </p:spPr>
        <p:txBody>
          <a:bodyPr wrap="square">
            <a:spAutoFit/>
          </a:bodyPr>
          <a:lstStyle/>
          <a:p>
            <a:r>
              <a:rPr lang="en-IN" sz="1400" b="1" dirty="0"/>
              <a:t>Source </a:t>
            </a:r>
            <a:r>
              <a:rPr lang="en-IN" sz="1400" dirty="0"/>
              <a:t>: https://gee-community-catalog.org/projects/isric/#citation</a:t>
            </a:r>
          </a:p>
        </p:txBody>
      </p:sp>
    </p:spTree>
    <p:extLst>
      <p:ext uri="{BB962C8B-B14F-4D97-AF65-F5344CB8AC3E}">
        <p14:creationId xmlns:p14="http://schemas.microsoft.com/office/powerpoint/2010/main" val="3192588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3CBB88C0-6001-6898-1A70-7BB136AA778C}"/>
              </a:ext>
            </a:extLst>
          </p:cNvPr>
          <p:cNvSpPr/>
          <p:nvPr/>
        </p:nvSpPr>
        <p:spPr>
          <a:xfrm>
            <a:off x="1319005" y="798019"/>
            <a:ext cx="3803823" cy="5636344"/>
          </a:xfrm>
          <a:prstGeom prst="rect">
            <a:avLst/>
          </a:prstGeom>
          <a:solidFill>
            <a:schemeClr val="bg1">
              <a:lumMod val="95000"/>
            </a:schemeClr>
          </a:solid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Slide Number Placeholder 3">
            <a:extLst>
              <a:ext uri="{FF2B5EF4-FFF2-40B4-BE49-F238E27FC236}">
                <a16:creationId xmlns:a16="http://schemas.microsoft.com/office/drawing/2014/main" id="{FE8EB90B-04C7-24AD-83EE-7DF63F2D633F}"/>
              </a:ext>
            </a:extLst>
          </p:cNvPr>
          <p:cNvSpPr>
            <a:spLocks noGrp="1"/>
          </p:cNvSpPr>
          <p:nvPr>
            <p:ph type="sldNum" sz="quarter" idx="12"/>
          </p:nvPr>
        </p:nvSpPr>
        <p:spPr>
          <a:xfrm>
            <a:off x="7957611" y="6868982"/>
            <a:ext cx="2743200" cy="365125"/>
          </a:xfrm>
        </p:spPr>
        <p:txBody>
          <a:bodyPr/>
          <a:lstStyle/>
          <a:p>
            <a:fld id="{1EF9052F-D4DD-D145-84E4-8EC3C66C4C00}" type="slidenum">
              <a:rPr lang="en-US" smtClean="0"/>
              <a:t>3</a:t>
            </a:fld>
            <a:endParaRPr lang="en-US"/>
          </a:p>
        </p:txBody>
      </p:sp>
      <p:sp>
        <p:nvSpPr>
          <p:cNvPr id="5" name="Rectangle 4">
            <a:extLst>
              <a:ext uri="{FF2B5EF4-FFF2-40B4-BE49-F238E27FC236}">
                <a16:creationId xmlns:a16="http://schemas.microsoft.com/office/drawing/2014/main" id="{A0E8ECC9-FB73-2794-D1DE-5AE3539394AB}"/>
              </a:ext>
            </a:extLst>
          </p:cNvPr>
          <p:cNvSpPr/>
          <p:nvPr/>
        </p:nvSpPr>
        <p:spPr>
          <a:xfrm>
            <a:off x="2130675" y="1680502"/>
            <a:ext cx="1891863" cy="362607"/>
          </a:xfrm>
          <a:prstGeom prst="rect">
            <a:avLst/>
          </a:prstGeom>
          <a:solidFill>
            <a:schemeClr val="accent5">
              <a:lumMod val="60000"/>
              <a:lumOff val="40000"/>
            </a:schemeClr>
          </a:solid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400" dirty="0">
                <a:solidFill>
                  <a:schemeClr val="tx1"/>
                </a:solidFill>
                <a:latin typeface="Helvetica Neue" panose="02000503000000020004"/>
              </a:rPr>
              <a:t>1-Data processing</a:t>
            </a:r>
          </a:p>
        </p:txBody>
      </p:sp>
      <p:sp>
        <p:nvSpPr>
          <p:cNvPr id="8" name="Rectangle 7">
            <a:extLst>
              <a:ext uri="{FF2B5EF4-FFF2-40B4-BE49-F238E27FC236}">
                <a16:creationId xmlns:a16="http://schemas.microsoft.com/office/drawing/2014/main" id="{09CE452D-3C5A-80B0-F2A9-0EE758792083}"/>
              </a:ext>
            </a:extLst>
          </p:cNvPr>
          <p:cNvSpPr/>
          <p:nvPr/>
        </p:nvSpPr>
        <p:spPr>
          <a:xfrm>
            <a:off x="2130675" y="2562985"/>
            <a:ext cx="1891863" cy="362607"/>
          </a:xfrm>
          <a:prstGeom prst="rect">
            <a:avLst/>
          </a:prstGeom>
          <a:solidFill>
            <a:schemeClr val="accent6">
              <a:lumMod val="60000"/>
              <a:lumOff val="40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400" dirty="0">
                <a:solidFill>
                  <a:schemeClr val="tx1"/>
                </a:solidFill>
                <a:latin typeface="Helvetica Neue" panose="02000503000000020004"/>
              </a:rPr>
              <a:t>2_Preliminary checks</a:t>
            </a:r>
          </a:p>
        </p:txBody>
      </p:sp>
      <p:sp>
        <p:nvSpPr>
          <p:cNvPr id="9" name="Rectangle 8">
            <a:extLst>
              <a:ext uri="{FF2B5EF4-FFF2-40B4-BE49-F238E27FC236}">
                <a16:creationId xmlns:a16="http://schemas.microsoft.com/office/drawing/2014/main" id="{79E439AF-2121-EE62-6DA8-DB8DEDC2021B}"/>
              </a:ext>
            </a:extLst>
          </p:cNvPr>
          <p:cNvSpPr/>
          <p:nvPr/>
        </p:nvSpPr>
        <p:spPr>
          <a:xfrm>
            <a:off x="2126609" y="3545436"/>
            <a:ext cx="1891863" cy="362607"/>
          </a:xfrm>
          <a:prstGeom prst="rect">
            <a:avLst/>
          </a:prstGeom>
          <a:solidFill>
            <a:schemeClr val="accent2">
              <a:lumMod val="60000"/>
              <a:lumOff val="40000"/>
            </a:schemeClr>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400" dirty="0">
                <a:solidFill>
                  <a:schemeClr val="tx1"/>
                </a:solidFill>
                <a:latin typeface="Helvetica Neue" panose="02000503000000020004"/>
              </a:rPr>
              <a:t>3_REanalysis</a:t>
            </a:r>
          </a:p>
        </p:txBody>
      </p:sp>
      <p:sp>
        <p:nvSpPr>
          <p:cNvPr id="10" name="Rectangle 9">
            <a:extLst>
              <a:ext uri="{FF2B5EF4-FFF2-40B4-BE49-F238E27FC236}">
                <a16:creationId xmlns:a16="http://schemas.microsoft.com/office/drawing/2014/main" id="{B46783B3-96CC-00EC-75A7-42A15F0F113D}"/>
              </a:ext>
            </a:extLst>
          </p:cNvPr>
          <p:cNvSpPr/>
          <p:nvPr/>
        </p:nvSpPr>
        <p:spPr>
          <a:xfrm rot="16200000">
            <a:off x="-506750" y="3226140"/>
            <a:ext cx="1544501" cy="443910"/>
          </a:xfrm>
          <a:prstGeom prst="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600" b="1" dirty="0">
                <a:solidFill>
                  <a:schemeClr val="bg1"/>
                </a:solidFill>
                <a:latin typeface="Helvetica Neue" panose="02000503000000020004"/>
              </a:rPr>
              <a:t>LIS outputs</a:t>
            </a:r>
          </a:p>
        </p:txBody>
      </p:sp>
      <p:cxnSp>
        <p:nvCxnSpPr>
          <p:cNvPr id="12" name="Connector: Elbow 11">
            <a:extLst>
              <a:ext uri="{FF2B5EF4-FFF2-40B4-BE49-F238E27FC236}">
                <a16:creationId xmlns:a16="http://schemas.microsoft.com/office/drawing/2014/main" id="{B42C19DE-9751-5DF2-FA01-1F5F5B67B6EF}"/>
              </a:ext>
            </a:extLst>
          </p:cNvPr>
          <p:cNvCxnSpPr>
            <a:cxnSpLocks/>
            <a:stCxn id="10" idx="2"/>
            <a:endCxn id="23" idx="1"/>
          </p:cNvCxnSpPr>
          <p:nvPr/>
        </p:nvCxnSpPr>
        <p:spPr>
          <a:xfrm>
            <a:off x="487456" y="3448095"/>
            <a:ext cx="831549" cy="168096"/>
          </a:xfrm>
          <a:prstGeom prst="bentConnector3">
            <a:avLst>
              <a:gd name="adj1" fmla="val 50000"/>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320E91A4-8F8F-3EEB-F348-7645D508B9E7}"/>
              </a:ext>
            </a:extLst>
          </p:cNvPr>
          <p:cNvCxnSpPr>
            <a:cxnSpLocks/>
            <a:stCxn id="5" idx="3"/>
            <a:endCxn id="3" idx="1"/>
          </p:cNvCxnSpPr>
          <p:nvPr/>
        </p:nvCxnSpPr>
        <p:spPr>
          <a:xfrm flipV="1">
            <a:off x="4022538" y="1733217"/>
            <a:ext cx="1668815" cy="128589"/>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23CCBF18-2B6F-51E4-F132-9E653CD47444}"/>
              </a:ext>
            </a:extLst>
          </p:cNvPr>
          <p:cNvSpPr/>
          <p:nvPr/>
        </p:nvSpPr>
        <p:spPr>
          <a:xfrm>
            <a:off x="2162481" y="4271743"/>
            <a:ext cx="1891863" cy="362607"/>
          </a:xfrm>
          <a:prstGeom prst="rect">
            <a:avLst/>
          </a:prstGeom>
          <a:solidFill>
            <a:schemeClr val="accent4">
              <a:lumMod val="40000"/>
              <a:lumOff val="60000"/>
            </a:schemeClr>
          </a:solid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400" dirty="0">
                <a:solidFill>
                  <a:schemeClr val="tx1"/>
                </a:solidFill>
                <a:latin typeface="Helvetica Neue" panose="02000503000000020004"/>
              </a:rPr>
              <a:t>4_RE_trnd</a:t>
            </a:r>
          </a:p>
        </p:txBody>
      </p:sp>
      <p:sp>
        <p:nvSpPr>
          <p:cNvPr id="3" name="Rectangle 2">
            <a:extLst>
              <a:ext uri="{FF2B5EF4-FFF2-40B4-BE49-F238E27FC236}">
                <a16:creationId xmlns:a16="http://schemas.microsoft.com/office/drawing/2014/main" id="{05021EE1-B69D-0B85-A6D2-2FB24A6DD6DA}"/>
              </a:ext>
            </a:extLst>
          </p:cNvPr>
          <p:cNvSpPr/>
          <p:nvPr/>
        </p:nvSpPr>
        <p:spPr>
          <a:xfrm>
            <a:off x="5691353" y="798019"/>
            <a:ext cx="2389237" cy="1870396"/>
          </a:xfrm>
          <a:prstGeom prst="rect">
            <a:avLst/>
          </a:prstGeom>
          <a:no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28600" indent="-228600">
              <a:buAutoNum type="arabicParenR"/>
            </a:pPr>
            <a:r>
              <a:rPr lang="en-IN" sz="1100" b="1" dirty="0">
                <a:solidFill>
                  <a:schemeClr val="tx1"/>
                </a:solidFill>
                <a:latin typeface="Times New Roman" panose="02020603050405020304" pitchFamily="18" charset="0"/>
                <a:cs typeface="Times New Roman" panose="02020603050405020304" pitchFamily="18" charset="0"/>
              </a:rPr>
              <a:t>Data conversion </a:t>
            </a:r>
            <a:r>
              <a:rPr lang="en-IN" sz="1100" dirty="0">
                <a:solidFill>
                  <a:schemeClr val="tx1"/>
                </a:solidFill>
                <a:latin typeface="Times New Roman" panose="02020603050405020304" pitchFamily="18" charset="0"/>
                <a:cs typeface="Times New Roman" panose="02020603050405020304" pitchFamily="18" charset="0"/>
              </a:rPr>
              <a:t>: The LIS output is daily data saved in yearly folder. We merged all the output in HPC since it requires a lot of time and memory</a:t>
            </a:r>
          </a:p>
          <a:p>
            <a:pPr marL="228600" indent="-228600">
              <a:buAutoNum type="arabicParenR"/>
            </a:pPr>
            <a:r>
              <a:rPr lang="en-IN" sz="1100">
                <a:solidFill>
                  <a:schemeClr val="tx1"/>
                </a:solidFill>
                <a:latin typeface="Times New Roman" panose="02020603050405020304" pitchFamily="18" charset="0"/>
                <a:cs typeface="Times New Roman" panose="02020603050405020304" pitchFamily="18" charset="0"/>
              </a:rPr>
              <a:t>Data synthesis</a:t>
            </a:r>
            <a:endParaRPr lang="en-IN" sz="1100" dirty="0">
              <a:solidFill>
                <a:schemeClr val="tx1"/>
              </a:solidFill>
              <a:latin typeface="Times New Roman" panose="02020603050405020304" pitchFamily="18" charset="0"/>
              <a:cs typeface="Times New Roman" panose="02020603050405020304" pitchFamily="18" charset="0"/>
            </a:endParaRPr>
          </a:p>
          <a:p>
            <a:pPr marL="228600" indent="-228600">
              <a:buAutoNum type="arabicParenR"/>
            </a:pPr>
            <a:r>
              <a:rPr lang="en-IN" sz="1100" b="1" dirty="0">
                <a:solidFill>
                  <a:schemeClr val="tx1"/>
                </a:solidFill>
                <a:latin typeface="Times New Roman" panose="02020603050405020304" pitchFamily="18" charset="0"/>
                <a:cs typeface="Times New Roman" panose="02020603050405020304" pitchFamily="18" charset="0"/>
              </a:rPr>
              <a:t>Data scanning </a:t>
            </a:r>
            <a:r>
              <a:rPr lang="en-IN" sz="1100" dirty="0">
                <a:solidFill>
                  <a:schemeClr val="tx1"/>
                </a:solidFill>
                <a:latin typeface="Times New Roman" panose="02020603050405020304" pitchFamily="18" charset="0"/>
                <a:cs typeface="Times New Roman" panose="02020603050405020304" pitchFamily="18" charset="0"/>
              </a:rPr>
              <a:t>: Investigated the flaws or </a:t>
            </a:r>
            <a:r>
              <a:rPr lang="en-IN" sz="1100" dirty="0" err="1">
                <a:solidFill>
                  <a:schemeClr val="tx1"/>
                </a:solidFill>
                <a:latin typeface="Times New Roman" panose="02020603050405020304" pitchFamily="18" charset="0"/>
                <a:cs typeface="Times New Roman" panose="02020603050405020304" pitchFamily="18" charset="0"/>
              </a:rPr>
              <a:t>discreprencies</a:t>
            </a:r>
            <a:r>
              <a:rPr lang="en-IN" sz="1100" dirty="0">
                <a:solidFill>
                  <a:schemeClr val="tx1"/>
                </a:solidFill>
                <a:latin typeface="Times New Roman" panose="02020603050405020304" pitchFamily="18" charset="0"/>
                <a:cs typeface="Times New Roman" panose="02020603050405020304" pitchFamily="18" charset="0"/>
              </a:rPr>
              <a:t> in RE data</a:t>
            </a:r>
          </a:p>
          <a:p>
            <a:pPr marL="228600" indent="-228600">
              <a:buAutoNum type="arabicParenR"/>
            </a:pPr>
            <a:r>
              <a:rPr lang="en-IN" sz="1100" b="1" dirty="0">
                <a:solidFill>
                  <a:schemeClr val="tx1"/>
                </a:solidFill>
                <a:latin typeface="Times New Roman" panose="02020603050405020304" pitchFamily="18" charset="0"/>
                <a:cs typeface="Times New Roman" panose="02020603050405020304" pitchFamily="18" charset="0"/>
              </a:rPr>
              <a:t>Final code </a:t>
            </a:r>
            <a:r>
              <a:rPr lang="en-IN" sz="1100" dirty="0">
                <a:solidFill>
                  <a:schemeClr val="tx1"/>
                </a:solidFill>
                <a:latin typeface="Times New Roman" panose="02020603050405020304" pitchFamily="18" charset="0"/>
                <a:cs typeface="Times New Roman" panose="02020603050405020304" pitchFamily="18" charset="0"/>
              </a:rPr>
              <a:t>: Sorting all the data </a:t>
            </a:r>
            <a:r>
              <a:rPr lang="en-IN" sz="1100" dirty="0" err="1">
                <a:solidFill>
                  <a:schemeClr val="tx1"/>
                </a:solidFill>
                <a:latin typeface="Times New Roman" panose="02020603050405020304" pitchFamily="18" charset="0"/>
                <a:cs typeface="Times New Roman" panose="02020603050405020304" pitchFamily="18" charset="0"/>
              </a:rPr>
              <a:t>inconsisties</a:t>
            </a:r>
            <a:r>
              <a:rPr lang="en-IN" sz="1100" dirty="0">
                <a:solidFill>
                  <a:schemeClr val="tx1"/>
                </a:solidFill>
                <a:latin typeface="Times New Roman" panose="02020603050405020304" pitchFamily="18" charset="0"/>
                <a:cs typeface="Times New Roman" panose="02020603050405020304" pitchFamily="18" charset="0"/>
              </a:rPr>
              <a:t> and producing </a:t>
            </a:r>
            <a:r>
              <a:rPr lang="en-IN" sz="1100" dirty="0" err="1">
                <a:solidFill>
                  <a:schemeClr val="tx1"/>
                </a:solidFill>
                <a:latin typeface="Times New Roman" panose="02020603050405020304" pitchFamily="18" charset="0"/>
                <a:cs typeface="Times New Roman" panose="02020603050405020304" pitchFamily="18" charset="0"/>
              </a:rPr>
              <a:t>preprocessed</a:t>
            </a:r>
            <a:r>
              <a:rPr lang="en-IN" sz="1100" dirty="0">
                <a:solidFill>
                  <a:schemeClr val="tx1"/>
                </a:solidFill>
                <a:latin typeface="Times New Roman" panose="02020603050405020304" pitchFamily="18" charset="0"/>
                <a:cs typeface="Times New Roman" panose="02020603050405020304" pitchFamily="18" charset="0"/>
              </a:rPr>
              <a:t> outputs</a:t>
            </a:r>
          </a:p>
          <a:p>
            <a:pPr marL="228600" indent="-228600">
              <a:buAutoNum type="arabicParenR"/>
            </a:pPr>
            <a:endParaRPr lang="en-IN" sz="1100" dirty="0">
              <a:solidFill>
                <a:schemeClr val="tx1"/>
              </a:solidFill>
              <a:latin typeface="Times New Roman" panose="02020603050405020304" pitchFamily="18" charset="0"/>
              <a:cs typeface="Times New Roman" panose="02020603050405020304" pitchFamily="18" charset="0"/>
            </a:endParaRPr>
          </a:p>
        </p:txBody>
      </p:sp>
      <p:sp>
        <p:nvSpPr>
          <p:cNvPr id="13" name="Rectangle 12">
            <a:extLst>
              <a:ext uri="{FF2B5EF4-FFF2-40B4-BE49-F238E27FC236}">
                <a16:creationId xmlns:a16="http://schemas.microsoft.com/office/drawing/2014/main" id="{665F31E6-971B-5BDB-50F8-032F3984229F}"/>
              </a:ext>
            </a:extLst>
          </p:cNvPr>
          <p:cNvSpPr/>
          <p:nvPr/>
        </p:nvSpPr>
        <p:spPr>
          <a:xfrm>
            <a:off x="5752426" y="3121868"/>
            <a:ext cx="2389237" cy="908973"/>
          </a:xfrm>
          <a:prstGeom prst="rect">
            <a:avLst/>
          </a:prstGeom>
          <a:no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28600" indent="-228600">
              <a:buAutoNum type="arabicParenR"/>
            </a:pPr>
            <a:r>
              <a:rPr lang="en-IN" sz="1100" dirty="0">
                <a:solidFill>
                  <a:schemeClr val="tx1"/>
                </a:solidFill>
                <a:latin typeface="Times New Roman" panose="02020603050405020304" pitchFamily="18" charset="0"/>
                <a:cs typeface="Times New Roman" panose="02020603050405020304" pitchFamily="18" charset="0"/>
              </a:rPr>
              <a:t>RE gamma or norma</a:t>
            </a:r>
          </a:p>
          <a:p>
            <a:pPr marL="228600" indent="-228600" algn="ctr">
              <a:buAutoNum type="arabicParenR"/>
            </a:pPr>
            <a:r>
              <a:rPr lang="en-IN" sz="1100" dirty="0">
                <a:solidFill>
                  <a:schemeClr val="tx1"/>
                </a:solidFill>
                <a:latin typeface="Times New Roman" panose="02020603050405020304" pitchFamily="18" charset="0"/>
                <a:cs typeface="Times New Roman" panose="02020603050405020304" pitchFamily="18" charset="0"/>
              </a:rPr>
              <a:t>Validated LIS IMD and LIS </a:t>
            </a:r>
            <a:r>
              <a:rPr lang="en-IN" sz="1100" dirty="0" err="1">
                <a:solidFill>
                  <a:schemeClr val="tx1"/>
                </a:solidFill>
                <a:latin typeface="Times New Roman" panose="02020603050405020304" pitchFamily="18" charset="0"/>
                <a:cs typeface="Times New Roman" panose="02020603050405020304" pitchFamily="18" charset="0"/>
              </a:rPr>
              <a:t>IMDc</a:t>
            </a:r>
            <a:endParaRPr lang="en-IN" sz="1100" dirty="0">
              <a:solidFill>
                <a:schemeClr val="tx1"/>
              </a:solidFill>
              <a:latin typeface="Times New Roman" panose="02020603050405020304" pitchFamily="18" charset="0"/>
              <a:cs typeface="Times New Roman" panose="02020603050405020304" pitchFamily="18" charset="0"/>
            </a:endParaRPr>
          </a:p>
          <a:p>
            <a:pPr marL="228600" indent="-228600">
              <a:buAutoNum type="arabicParenR"/>
            </a:pPr>
            <a:r>
              <a:rPr lang="en-IN" sz="1100" dirty="0" err="1">
                <a:solidFill>
                  <a:schemeClr val="tx1"/>
                </a:solidFill>
                <a:latin typeface="Times New Roman" panose="02020603050405020304" pitchFamily="18" charset="0"/>
                <a:cs typeface="Times New Roman" panose="02020603050405020304" pitchFamily="18" charset="0"/>
              </a:rPr>
              <a:t>RE_reg</a:t>
            </a:r>
            <a:endParaRPr lang="en-IN" sz="1100" dirty="0">
              <a:solidFill>
                <a:schemeClr val="tx1"/>
              </a:solidFill>
              <a:latin typeface="Times New Roman" panose="02020603050405020304" pitchFamily="18" charset="0"/>
              <a:cs typeface="Times New Roman" panose="02020603050405020304" pitchFamily="18" charset="0"/>
            </a:endParaRPr>
          </a:p>
          <a:p>
            <a:pPr marL="228600" indent="-228600">
              <a:buAutoNum type="arabicParenR"/>
            </a:pPr>
            <a:r>
              <a:rPr lang="en-IN" sz="1100" dirty="0">
                <a:solidFill>
                  <a:schemeClr val="tx1"/>
                </a:solidFill>
                <a:latin typeface="Times New Roman" panose="02020603050405020304" pitchFamily="18" charset="0"/>
                <a:cs typeface="Times New Roman" panose="02020603050405020304" pitchFamily="18" charset="0"/>
              </a:rPr>
              <a:t>PQ curve</a:t>
            </a:r>
          </a:p>
        </p:txBody>
      </p:sp>
      <p:cxnSp>
        <p:nvCxnSpPr>
          <p:cNvPr id="14" name="Connector: Elbow 13">
            <a:extLst>
              <a:ext uri="{FF2B5EF4-FFF2-40B4-BE49-F238E27FC236}">
                <a16:creationId xmlns:a16="http://schemas.microsoft.com/office/drawing/2014/main" id="{62D4E55F-FEFC-ED79-3E68-CBAA5529ACB6}"/>
              </a:ext>
            </a:extLst>
          </p:cNvPr>
          <p:cNvCxnSpPr>
            <a:cxnSpLocks/>
            <a:stCxn id="8" idx="3"/>
            <a:endCxn id="13" idx="1"/>
          </p:cNvCxnSpPr>
          <p:nvPr/>
        </p:nvCxnSpPr>
        <p:spPr>
          <a:xfrm>
            <a:off x="4022538" y="2744289"/>
            <a:ext cx="1729888" cy="832066"/>
          </a:xfrm>
          <a:prstGeom prst="bentConnector3">
            <a:avLst/>
          </a:prstGeom>
          <a:ln>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405CD246-7E68-617F-F645-BA5B2418AECD}"/>
              </a:ext>
            </a:extLst>
          </p:cNvPr>
          <p:cNvSpPr/>
          <p:nvPr/>
        </p:nvSpPr>
        <p:spPr>
          <a:xfrm>
            <a:off x="5752425" y="4768297"/>
            <a:ext cx="2389237" cy="588906"/>
          </a:xfrm>
          <a:prstGeom prst="rect">
            <a:avLst/>
          </a:prstGeom>
          <a:no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28600" indent="-228600" algn="ctr">
              <a:buAutoNum type="arabicParenR"/>
            </a:pPr>
            <a:r>
              <a:rPr lang="en-IN" sz="1100" dirty="0" err="1">
                <a:solidFill>
                  <a:schemeClr val="tx1"/>
                </a:solidFill>
                <a:latin typeface="Times New Roman" panose="02020603050405020304" pitchFamily="18" charset="0"/>
                <a:cs typeface="Times New Roman" panose="02020603050405020304" pitchFamily="18" charset="0"/>
              </a:rPr>
              <a:t>RE_mean_var</a:t>
            </a:r>
            <a:endParaRPr lang="en-IN" sz="1100" dirty="0">
              <a:solidFill>
                <a:schemeClr val="tx1"/>
              </a:solidFill>
              <a:latin typeface="Times New Roman" panose="02020603050405020304" pitchFamily="18" charset="0"/>
              <a:cs typeface="Times New Roman" panose="02020603050405020304" pitchFamily="18" charset="0"/>
            </a:endParaRPr>
          </a:p>
          <a:p>
            <a:pPr marL="228600" indent="-228600" algn="ctr">
              <a:buAutoNum type="arabicParenR"/>
            </a:pPr>
            <a:r>
              <a:rPr lang="en-IN" sz="1100" dirty="0">
                <a:solidFill>
                  <a:schemeClr val="tx1"/>
                </a:solidFill>
                <a:latin typeface="Times New Roman" panose="02020603050405020304" pitchFamily="18" charset="0"/>
                <a:cs typeface="Times New Roman" panose="02020603050405020304" pitchFamily="18" charset="0"/>
              </a:rPr>
              <a:t>RE_P correlation</a:t>
            </a:r>
          </a:p>
          <a:p>
            <a:pPr marL="228600" indent="-228600" algn="ctr">
              <a:buAutoNum type="arabicParenR"/>
            </a:pPr>
            <a:r>
              <a:rPr lang="en-IN" sz="1100" dirty="0">
                <a:solidFill>
                  <a:schemeClr val="tx1"/>
                </a:solidFill>
                <a:latin typeface="Times New Roman" panose="02020603050405020304" pitchFamily="18" charset="0"/>
                <a:cs typeface="Times New Roman" panose="02020603050405020304" pitchFamily="18" charset="0"/>
              </a:rPr>
              <a:t>PQ curve</a:t>
            </a:r>
          </a:p>
          <a:p>
            <a:pPr marL="228600" indent="-228600" algn="ctr">
              <a:buAutoNum type="arabicParenR"/>
            </a:pPr>
            <a:endParaRPr lang="en-IN" sz="1100" dirty="0">
              <a:solidFill>
                <a:schemeClr val="tx1"/>
              </a:solidFill>
              <a:latin typeface="Times New Roman" panose="02020603050405020304" pitchFamily="18" charset="0"/>
              <a:cs typeface="Times New Roman" panose="02020603050405020304" pitchFamily="18" charset="0"/>
            </a:endParaRPr>
          </a:p>
        </p:txBody>
      </p:sp>
      <p:cxnSp>
        <p:nvCxnSpPr>
          <p:cNvPr id="19" name="Connector: Elbow 18">
            <a:extLst>
              <a:ext uri="{FF2B5EF4-FFF2-40B4-BE49-F238E27FC236}">
                <a16:creationId xmlns:a16="http://schemas.microsoft.com/office/drawing/2014/main" id="{B972EAD4-AE2F-AA9D-4EC7-A6EFA5C0ABFB}"/>
              </a:ext>
            </a:extLst>
          </p:cNvPr>
          <p:cNvCxnSpPr>
            <a:cxnSpLocks/>
            <a:stCxn id="9" idx="3"/>
            <a:endCxn id="18" idx="1"/>
          </p:cNvCxnSpPr>
          <p:nvPr/>
        </p:nvCxnSpPr>
        <p:spPr>
          <a:xfrm>
            <a:off x="4018472" y="3726740"/>
            <a:ext cx="1733953" cy="1336010"/>
          </a:xfrm>
          <a:prstGeom prst="bentConnector3">
            <a:avLst/>
          </a:prstGeom>
          <a:ln>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0B2386D0-FEF2-74A6-19F0-DE89279062D0}"/>
              </a:ext>
            </a:extLst>
          </p:cNvPr>
          <p:cNvSpPr/>
          <p:nvPr/>
        </p:nvSpPr>
        <p:spPr>
          <a:xfrm>
            <a:off x="9329211" y="1484777"/>
            <a:ext cx="1162774" cy="1191067"/>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sz="1200" dirty="0">
                <a:solidFill>
                  <a:schemeClr val="tx1"/>
                </a:solidFill>
                <a:latin typeface="Helvetica Neue" panose="02000503000000020004"/>
              </a:rPr>
              <a:t>LIS_Merra2</a:t>
            </a:r>
          </a:p>
          <a:p>
            <a:r>
              <a:rPr lang="en-IN" sz="1200" dirty="0">
                <a:solidFill>
                  <a:schemeClr val="tx1"/>
                </a:solidFill>
                <a:latin typeface="Helvetica Neue" panose="02000503000000020004"/>
              </a:rPr>
              <a:t>LIS_IMD</a:t>
            </a:r>
            <a:br>
              <a:rPr lang="en-IN" sz="1200" dirty="0">
                <a:solidFill>
                  <a:schemeClr val="tx1"/>
                </a:solidFill>
                <a:latin typeface="Helvetica Neue" panose="02000503000000020004"/>
              </a:rPr>
            </a:br>
            <a:r>
              <a:rPr lang="en-IN" sz="1200" dirty="0" err="1">
                <a:solidFill>
                  <a:schemeClr val="tx1"/>
                </a:solidFill>
                <a:latin typeface="Helvetica Neue" panose="02000503000000020004"/>
              </a:rPr>
              <a:t>LIS_IMDc</a:t>
            </a:r>
            <a:endParaRPr lang="en-IN" sz="1200" dirty="0">
              <a:solidFill>
                <a:schemeClr val="tx1"/>
              </a:solidFill>
              <a:latin typeface="Helvetica Neue" panose="02000503000000020004"/>
            </a:endParaRPr>
          </a:p>
          <a:p>
            <a:r>
              <a:rPr lang="en-IN" sz="1200" dirty="0">
                <a:solidFill>
                  <a:schemeClr val="tx1"/>
                </a:solidFill>
                <a:latin typeface="Helvetica Neue" panose="02000503000000020004"/>
              </a:rPr>
              <a:t>LIS_CHIRPS</a:t>
            </a:r>
            <a:br>
              <a:rPr lang="en-IN" sz="1200" dirty="0">
                <a:solidFill>
                  <a:schemeClr val="tx1"/>
                </a:solidFill>
                <a:latin typeface="Helvetica Neue" panose="02000503000000020004"/>
              </a:rPr>
            </a:br>
            <a:r>
              <a:rPr lang="en-IN" sz="1200" dirty="0">
                <a:solidFill>
                  <a:schemeClr val="tx1"/>
                </a:solidFill>
                <a:latin typeface="Helvetica Neue" panose="02000503000000020004"/>
              </a:rPr>
              <a:t>LIS_ERA5</a:t>
            </a:r>
          </a:p>
          <a:p>
            <a:endParaRPr lang="en-IN" sz="1200" dirty="0">
              <a:solidFill>
                <a:schemeClr val="tx1"/>
              </a:solidFill>
              <a:latin typeface="Helvetica Neue" panose="02000503000000020004"/>
            </a:endParaRPr>
          </a:p>
        </p:txBody>
      </p:sp>
      <p:sp>
        <p:nvSpPr>
          <p:cNvPr id="7" name="Rectangle 6">
            <a:extLst>
              <a:ext uri="{FF2B5EF4-FFF2-40B4-BE49-F238E27FC236}">
                <a16:creationId xmlns:a16="http://schemas.microsoft.com/office/drawing/2014/main" id="{9648F8F9-91B2-1124-74DE-1345D941AB79}"/>
              </a:ext>
            </a:extLst>
          </p:cNvPr>
          <p:cNvSpPr/>
          <p:nvPr/>
        </p:nvSpPr>
        <p:spPr>
          <a:xfrm>
            <a:off x="8612283" y="442007"/>
            <a:ext cx="1593457" cy="51146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000" b="1" dirty="0" err="1">
                <a:solidFill>
                  <a:schemeClr val="tx1"/>
                </a:solidFill>
                <a:latin typeface="Helvetica Neue" panose="02000503000000020004"/>
              </a:rPr>
              <a:t>Preprocessed</a:t>
            </a:r>
            <a:r>
              <a:rPr lang="en-IN" sz="1000" b="1" dirty="0">
                <a:solidFill>
                  <a:schemeClr val="tx1"/>
                </a:solidFill>
                <a:latin typeface="Helvetica Neue" panose="02000503000000020004"/>
              </a:rPr>
              <a:t> Monthly LIS outputs (P_LIS)</a:t>
            </a:r>
          </a:p>
        </p:txBody>
      </p:sp>
      <p:cxnSp>
        <p:nvCxnSpPr>
          <p:cNvPr id="11" name="Connector: Elbow 10">
            <a:extLst>
              <a:ext uri="{FF2B5EF4-FFF2-40B4-BE49-F238E27FC236}">
                <a16:creationId xmlns:a16="http://schemas.microsoft.com/office/drawing/2014/main" id="{B4D6CF0A-52AC-8C38-9267-E70AEF54F017}"/>
              </a:ext>
            </a:extLst>
          </p:cNvPr>
          <p:cNvCxnSpPr>
            <a:cxnSpLocks/>
            <a:stCxn id="3" idx="3"/>
            <a:endCxn id="2" idx="1"/>
          </p:cNvCxnSpPr>
          <p:nvPr/>
        </p:nvCxnSpPr>
        <p:spPr>
          <a:xfrm>
            <a:off x="8080590" y="1733217"/>
            <a:ext cx="1248621" cy="347094"/>
          </a:xfrm>
          <a:prstGeom prst="bentConnector3">
            <a:avLst>
              <a:gd name="adj1" fmla="val 50000"/>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B5A646C9-9A68-8034-AE79-BEA03B4469B5}"/>
              </a:ext>
            </a:extLst>
          </p:cNvPr>
          <p:cNvSpPr/>
          <p:nvPr/>
        </p:nvSpPr>
        <p:spPr>
          <a:xfrm>
            <a:off x="2162481" y="4981749"/>
            <a:ext cx="1963611" cy="362607"/>
          </a:xfrm>
          <a:prstGeom prst="rect">
            <a:avLst/>
          </a:prstGeom>
          <a:solidFill>
            <a:schemeClr val="tx2">
              <a:lumMod val="20000"/>
              <a:lumOff val="80000"/>
            </a:schemeClr>
          </a:solid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400" dirty="0">
                <a:solidFill>
                  <a:schemeClr val="tx1"/>
                </a:solidFill>
                <a:latin typeface="Helvetica Neue" panose="02000503000000020004"/>
              </a:rPr>
              <a:t>4_RE_Teleconnection</a:t>
            </a:r>
          </a:p>
        </p:txBody>
      </p:sp>
      <p:sp>
        <p:nvSpPr>
          <p:cNvPr id="22" name="Rectangle 21">
            <a:extLst>
              <a:ext uri="{FF2B5EF4-FFF2-40B4-BE49-F238E27FC236}">
                <a16:creationId xmlns:a16="http://schemas.microsoft.com/office/drawing/2014/main" id="{670A3B51-2B65-614B-2F77-3867E8B28F24}"/>
              </a:ext>
            </a:extLst>
          </p:cNvPr>
          <p:cNvSpPr/>
          <p:nvPr/>
        </p:nvSpPr>
        <p:spPr>
          <a:xfrm>
            <a:off x="8612283" y="4313744"/>
            <a:ext cx="2389237" cy="1336010"/>
          </a:xfrm>
          <a:prstGeom prst="rect">
            <a:avLst/>
          </a:prstGeom>
          <a:solidFill>
            <a:schemeClr val="bg1">
              <a:lumMod val="75000"/>
            </a:schemeClr>
          </a:solid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r>
              <a:rPr lang="en-IN" sz="1100" dirty="0">
                <a:solidFill>
                  <a:schemeClr val="tx1"/>
                </a:solidFill>
                <a:latin typeface="Times New Roman" panose="02020603050405020304" pitchFamily="18" charset="0"/>
                <a:cs typeface="Times New Roman" panose="02020603050405020304" pitchFamily="18" charset="0"/>
              </a:rPr>
              <a:t>LIS output are in kg/m^2/s. It is a daily average. We Average this daily average over all days in each month to get monthly average. Finally we have the monthly data of each LIS forcing. LIS*60*60*24*30 = </a:t>
            </a:r>
            <a:r>
              <a:rPr lang="en-IN" sz="1100" b="1" dirty="0">
                <a:solidFill>
                  <a:schemeClr val="tx1"/>
                </a:solidFill>
                <a:latin typeface="Times New Roman" panose="02020603050405020304" pitchFamily="18" charset="0"/>
                <a:cs typeface="Times New Roman" panose="02020603050405020304" pitchFamily="18" charset="0"/>
              </a:rPr>
              <a:t>mm/month</a:t>
            </a:r>
          </a:p>
          <a:p>
            <a:endParaRPr lang="en-IN" sz="1100" dirty="0">
              <a:solidFill>
                <a:schemeClr val="tx1"/>
              </a:solidFill>
              <a:latin typeface="Times New Roman" panose="02020603050405020304" pitchFamily="18" charset="0"/>
              <a:cs typeface="Times New Roman" panose="02020603050405020304" pitchFamily="18" charset="0"/>
            </a:endParaRPr>
          </a:p>
        </p:txBody>
      </p:sp>
      <p:sp>
        <p:nvSpPr>
          <p:cNvPr id="17" name="Rectangle 16">
            <a:extLst>
              <a:ext uri="{FF2B5EF4-FFF2-40B4-BE49-F238E27FC236}">
                <a16:creationId xmlns:a16="http://schemas.microsoft.com/office/drawing/2014/main" id="{11199DEE-C6A5-ACE9-9B72-C746B1BD1122}"/>
              </a:ext>
            </a:extLst>
          </p:cNvPr>
          <p:cNvSpPr/>
          <p:nvPr/>
        </p:nvSpPr>
        <p:spPr>
          <a:xfrm>
            <a:off x="2001708" y="5673009"/>
            <a:ext cx="2235995" cy="443574"/>
          </a:xfrm>
          <a:prstGeom prst="rect">
            <a:avLst/>
          </a:prstGeom>
          <a:solidFill>
            <a:schemeClr val="tx2">
              <a:lumMod val="20000"/>
              <a:lumOff val="80000"/>
            </a:schemeClr>
          </a:solid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400" dirty="0">
                <a:solidFill>
                  <a:schemeClr val="tx1"/>
                </a:solidFill>
                <a:latin typeface="Helvetica Neue" panose="02000503000000020004"/>
              </a:rPr>
              <a:t>5_Physiographic aspect</a:t>
            </a:r>
          </a:p>
        </p:txBody>
      </p:sp>
      <p:sp>
        <p:nvSpPr>
          <p:cNvPr id="20" name="Rectangle 19">
            <a:extLst>
              <a:ext uri="{FF2B5EF4-FFF2-40B4-BE49-F238E27FC236}">
                <a16:creationId xmlns:a16="http://schemas.microsoft.com/office/drawing/2014/main" id="{4071FB07-0946-F8C5-F71A-2B91A43F682F}"/>
              </a:ext>
            </a:extLst>
          </p:cNvPr>
          <p:cNvSpPr/>
          <p:nvPr/>
        </p:nvSpPr>
        <p:spPr>
          <a:xfrm>
            <a:off x="5752425" y="5800206"/>
            <a:ext cx="2389237" cy="753615"/>
          </a:xfrm>
          <a:prstGeom prst="rect">
            <a:avLst/>
          </a:prstGeom>
          <a:no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28600" indent="-228600" algn="ctr">
              <a:buAutoNum type="arabicParenR"/>
            </a:pPr>
            <a:r>
              <a:rPr lang="en-IN" sz="1100" dirty="0">
                <a:solidFill>
                  <a:schemeClr val="tx1"/>
                </a:solidFill>
                <a:latin typeface="Times New Roman" panose="02020603050405020304" pitchFamily="18" charset="0"/>
                <a:cs typeface="Times New Roman" panose="02020603050405020304" pitchFamily="18" charset="0"/>
              </a:rPr>
              <a:t>soil</a:t>
            </a:r>
          </a:p>
          <a:p>
            <a:pPr marL="228600" indent="-228600" algn="ctr">
              <a:buAutoNum type="arabicParenR"/>
            </a:pPr>
            <a:r>
              <a:rPr lang="en-IN" sz="1100" dirty="0">
                <a:solidFill>
                  <a:schemeClr val="tx1"/>
                </a:solidFill>
                <a:latin typeface="Times New Roman" panose="02020603050405020304" pitchFamily="18" charset="0"/>
                <a:cs typeface="Times New Roman" panose="02020603050405020304" pitchFamily="18" charset="0"/>
              </a:rPr>
              <a:t>LULC</a:t>
            </a:r>
          </a:p>
          <a:p>
            <a:pPr marL="228600" indent="-228600" algn="ctr">
              <a:buAutoNum type="arabicParenR"/>
            </a:pPr>
            <a:r>
              <a:rPr lang="en-IN" sz="1100" dirty="0">
                <a:solidFill>
                  <a:schemeClr val="tx1"/>
                </a:solidFill>
                <a:latin typeface="Times New Roman" panose="02020603050405020304" pitchFamily="18" charset="0"/>
                <a:cs typeface="Times New Roman" panose="02020603050405020304" pitchFamily="18" charset="0"/>
              </a:rPr>
              <a:t>Antecedent condition</a:t>
            </a:r>
          </a:p>
          <a:p>
            <a:pPr marL="228600" indent="-228600" algn="ctr">
              <a:buAutoNum type="arabicParenR"/>
            </a:pPr>
            <a:endParaRPr lang="en-IN" sz="1100" dirty="0">
              <a:solidFill>
                <a:schemeClr val="tx1"/>
              </a:solidFill>
              <a:latin typeface="Times New Roman" panose="02020603050405020304" pitchFamily="18" charset="0"/>
              <a:cs typeface="Times New Roman" panose="02020603050405020304" pitchFamily="18" charset="0"/>
            </a:endParaRPr>
          </a:p>
        </p:txBody>
      </p:sp>
      <p:cxnSp>
        <p:nvCxnSpPr>
          <p:cNvPr id="21" name="Connector: Elbow 20">
            <a:extLst>
              <a:ext uri="{FF2B5EF4-FFF2-40B4-BE49-F238E27FC236}">
                <a16:creationId xmlns:a16="http://schemas.microsoft.com/office/drawing/2014/main" id="{3C7E93CD-675D-66B3-EDC6-642F94F3F99C}"/>
              </a:ext>
            </a:extLst>
          </p:cNvPr>
          <p:cNvCxnSpPr>
            <a:cxnSpLocks/>
            <a:stCxn id="17" idx="3"/>
            <a:endCxn id="20" idx="1"/>
          </p:cNvCxnSpPr>
          <p:nvPr/>
        </p:nvCxnSpPr>
        <p:spPr>
          <a:xfrm>
            <a:off x="4237703" y="5894796"/>
            <a:ext cx="1514722" cy="282218"/>
          </a:xfrm>
          <a:prstGeom prst="bentConnector3">
            <a:avLst/>
          </a:prstGeom>
          <a:ln>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11626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C7A90F6-2700-BA16-AEFA-1392ACEEB6AA}"/>
              </a:ext>
            </a:extLst>
          </p:cNvPr>
          <p:cNvSpPr>
            <a:spLocks noGrp="1"/>
          </p:cNvSpPr>
          <p:nvPr>
            <p:ph type="sldNum" sz="quarter" idx="12"/>
          </p:nvPr>
        </p:nvSpPr>
        <p:spPr/>
        <p:txBody>
          <a:bodyPr/>
          <a:lstStyle/>
          <a:p>
            <a:fld id="{1EF9052F-D4DD-D145-84E4-8EC3C66C4C00}" type="slidenum">
              <a:rPr lang="en-US" smtClean="0"/>
              <a:t>4</a:t>
            </a:fld>
            <a:endParaRPr lang="en-US"/>
          </a:p>
        </p:txBody>
      </p:sp>
      <p:pic>
        <p:nvPicPr>
          <p:cNvPr id="8" name="Picture 7" descr="A map of countries/regions with different colored areas&#10;&#10;Description automatically generated">
            <a:extLst>
              <a:ext uri="{FF2B5EF4-FFF2-40B4-BE49-F238E27FC236}">
                <a16:creationId xmlns:a16="http://schemas.microsoft.com/office/drawing/2014/main" id="{8CAC4757-A2CD-BBEE-4F33-34F2F4EBBD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1897" y="-566194"/>
            <a:ext cx="6995652" cy="6995652"/>
          </a:xfrm>
          <a:prstGeom prst="rect">
            <a:avLst/>
          </a:prstGeom>
        </p:spPr>
      </p:pic>
    </p:spTree>
    <p:extLst>
      <p:ext uri="{BB962C8B-B14F-4D97-AF65-F5344CB8AC3E}">
        <p14:creationId xmlns:p14="http://schemas.microsoft.com/office/powerpoint/2010/main" val="18362609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14A3C42-4D06-25BF-C0DD-EA3AE5AF4522}"/>
              </a:ext>
            </a:extLst>
          </p:cNvPr>
          <p:cNvSpPr>
            <a:spLocks noGrp="1"/>
          </p:cNvSpPr>
          <p:nvPr>
            <p:ph type="sldNum" sz="quarter" idx="12"/>
          </p:nvPr>
        </p:nvSpPr>
        <p:spPr/>
        <p:txBody>
          <a:bodyPr/>
          <a:lstStyle/>
          <a:p>
            <a:fld id="{1EF9052F-D4DD-D145-84E4-8EC3C66C4C00}" type="slidenum">
              <a:rPr lang="en-US" smtClean="0"/>
              <a:t>5</a:t>
            </a:fld>
            <a:endParaRPr lang="en-US"/>
          </a:p>
        </p:txBody>
      </p:sp>
      <p:sp>
        <p:nvSpPr>
          <p:cNvPr id="7" name="TextBox 6">
            <a:extLst>
              <a:ext uri="{FF2B5EF4-FFF2-40B4-BE49-F238E27FC236}">
                <a16:creationId xmlns:a16="http://schemas.microsoft.com/office/drawing/2014/main" id="{FDCCE0AB-6F5F-1ACD-F302-81D3ABC050C7}"/>
              </a:ext>
            </a:extLst>
          </p:cNvPr>
          <p:cNvSpPr txBox="1"/>
          <p:nvPr/>
        </p:nvSpPr>
        <p:spPr>
          <a:xfrm>
            <a:off x="3449779" y="292998"/>
            <a:ext cx="4668831" cy="630924"/>
          </a:xfrm>
          <a:prstGeom prst="rect">
            <a:avLst/>
          </a:prstGeom>
          <a:solidFill>
            <a:schemeClr val="accent1">
              <a:lumMod val="75000"/>
            </a:schemeClr>
          </a:solidFill>
          <a:ln w="38100">
            <a:noFill/>
          </a:ln>
        </p:spPr>
        <p:txBody>
          <a:bodyPr wrap="square" lIns="72000" tIns="72000" rIns="72000" bIns="72000" rtlCol="0" anchor="ctr" anchorCtr="0">
            <a:spAutoFit/>
          </a:bodyPr>
          <a:lstStyle/>
          <a:p>
            <a:pPr algn="ctr">
              <a:lnSpc>
                <a:spcPct val="150000"/>
              </a:lnSpc>
            </a:pPr>
            <a:r>
              <a:rPr lang="en-US" sz="24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0_Preprocessing</a:t>
            </a:r>
            <a:endParaRPr lang="en-US" sz="2400" b="1" dirty="0">
              <a:solidFill>
                <a:schemeClr val="bg1"/>
              </a:solidFill>
              <a:latin typeface="Helvetica Neue" panose="02000503000000020004" pitchFamily="2" charset="0"/>
            </a:endParaRPr>
          </a:p>
        </p:txBody>
      </p:sp>
      <p:sp>
        <p:nvSpPr>
          <p:cNvPr id="9" name="Rectangle 8">
            <a:extLst>
              <a:ext uri="{FF2B5EF4-FFF2-40B4-BE49-F238E27FC236}">
                <a16:creationId xmlns:a16="http://schemas.microsoft.com/office/drawing/2014/main" id="{195ABBC7-2E4B-0B1D-D58E-32BE21492E97}"/>
              </a:ext>
            </a:extLst>
          </p:cNvPr>
          <p:cNvSpPr/>
          <p:nvPr/>
        </p:nvSpPr>
        <p:spPr>
          <a:xfrm>
            <a:off x="2196618" y="2917540"/>
            <a:ext cx="1702449" cy="509609"/>
          </a:xfrm>
          <a:prstGeom prst="rect">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b="1" dirty="0">
                <a:solidFill>
                  <a:schemeClr val="tx1"/>
                </a:solidFill>
                <a:latin typeface="Helvetica Neue" panose="02000503000000020004"/>
              </a:rPr>
              <a:t>0_LISOUTPUT </a:t>
            </a:r>
            <a:endParaRPr lang="en-IN" sz="1400" b="1" dirty="0">
              <a:solidFill>
                <a:schemeClr val="tx1"/>
              </a:solidFill>
              <a:latin typeface="Helvetica Neue" panose="02000503000000020004"/>
            </a:endParaRPr>
          </a:p>
        </p:txBody>
      </p:sp>
      <p:sp>
        <p:nvSpPr>
          <p:cNvPr id="10" name="Rectangle 9">
            <a:extLst>
              <a:ext uri="{FF2B5EF4-FFF2-40B4-BE49-F238E27FC236}">
                <a16:creationId xmlns:a16="http://schemas.microsoft.com/office/drawing/2014/main" id="{C651425D-A829-0ABD-C364-2FA428D6DFB3}"/>
              </a:ext>
            </a:extLst>
          </p:cNvPr>
          <p:cNvSpPr/>
          <p:nvPr/>
        </p:nvSpPr>
        <p:spPr>
          <a:xfrm>
            <a:off x="5034873" y="2919390"/>
            <a:ext cx="1600545" cy="509609"/>
          </a:xfrm>
          <a:prstGeom prst="rect">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b="1" dirty="0">
                <a:solidFill>
                  <a:schemeClr val="tx1"/>
                </a:solidFill>
                <a:latin typeface="Helvetica Neue" panose="02000503000000020004"/>
              </a:rPr>
              <a:t>1_DATASCANNING</a:t>
            </a:r>
          </a:p>
        </p:txBody>
      </p:sp>
      <p:cxnSp>
        <p:nvCxnSpPr>
          <p:cNvPr id="11" name="Connector: Elbow 10">
            <a:extLst>
              <a:ext uri="{FF2B5EF4-FFF2-40B4-BE49-F238E27FC236}">
                <a16:creationId xmlns:a16="http://schemas.microsoft.com/office/drawing/2014/main" id="{90AC12FB-A0F3-D5AA-FF17-88633BA5A31B}"/>
              </a:ext>
            </a:extLst>
          </p:cNvPr>
          <p:cNvCxnSpPr>
            <a:cxnSpLocks/>
            <a:stCxn id="7" idx="2"/>
            <a:endCxn id="10" idx="0"/>
          </p:cNvCxnSpPr>
          <p:nvPr/>
        </p:nvCxnSpPr>
        <p:spPr>
          <a:xfrm rot="16200000" flipH="1">
            <a:off x="4811936" y="1896180"/>
            <a:ext cx="1995468" cy="50951"/>
          </a:xfrm>
          <a:prstGeom prst="bentConnector3">
            <a:avLst>
              <a:gd name="adj1" fmla="val 50000"/>
            </a:avLst>
          </a:prstGeom>
          <a:ln w="1905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onnector: Elbow 11">
            <a:extLst>
              <a:ext uri="{FF2B5EF4-FFF2-40B4-BE49-F238E27FC236}">
                <a16:creationId xmlns:a16="http://schemas.microsoft.com/office/drawing/2014/main" id="{2BB96B5B-E78C-0A8E-5408-8E3DE32320C2}"/>
              </a:ext>
            </a:extLst>
          </p:cNvPr>
          <p:cNvCxnSpPr>
            <a:cxnSpLocks/>
            <a:stCxn id="7" idx="2"/>
            <a:endCxn id="9" idx="0"/>
          </p:cNvCxnSpPr>
          <p:nvPr/>
        </p:nvCxnSpPr>
        <p:spPr>
          <a:xfrm rot="5400000">
            <a:off x="3419210" y="552555"/>
            <a:ext cx="1993618" cy="2736352"/>
          </a:xfrm>
          <a:prstGeom prst="bentConnector3">
            <a:avLst>
              <a:gd name="adj1" fmla="val 50000"/>
            </a:avLst>
          </a:prstGeom>
          <a:ln w="1905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56D87339-EA0A-EA53-44DD-7018B0C4B44D}"/>
              </a:ext>
            </a:extLst>
          </p:cNvPr>
          <p:cNvSpPr/>
          <p:nvPr/>
        </p:nvSpPr>
        <p:spPr>
          <a:xfrm>
            <a:off x="8055811" y="2917937"/>
            <a:ext cx="2192269" cy="509212"/>
          </a:xfrm>
          <a:prstGeom prst="rect">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b="1" dirty="0">
                <a:solidFill>
                  <a:schemeClr val="tx1"/>
                </a:solidFill>
                <a:latin typeface="Helvetica Neue" panose="02000503000000020004"/>
              </a:rPr>
              <a:t>2_FINAL PREPROCESSED OUTPUT</a:t>
            </a:r>
          </a:p>
        </p:txBody>
      </p:sp>
      <p:cxnSp>
        <p:nvCxnSpPr>
          <p:cNvPr id="5" name="Connector: Elbow 4">
            <a:extLst>
              <a:ext uri="{FF2B5EF4-FFF2-40B4-BE49-F238E27FC236}">
                <a16:creationId xmlns:a16="http://schemas.microsoft.com/office/drawing/2014/main" id="{880188ED-D1A0-B9B2-F8C4-5F76A205C845}"/>
              </a:ext>
            </a:extLst>
          </p:cNvPr>
          <p:cNvCxnSpPr>
            <a:cxnSpLocks/>
            <a:stCxn id="7" idx="2"/>
            <a:endCxn id="3" idx="0"/>
          </p:cNvCxnSpPr>
          <p:nvPr/>
        </p:nvCxnSpPr>
        <p:spPr>
          <a:xfrm rot="16200000" flipH="1">
            <a:off x="6471063" y="237053"/>
            <a:ext cx="1994015" cy="3367751"/>
          </a:xfrm>
          <a:prstGeom prst="bentConnector3">
            <a:avLst>
              <a:gd name="adj1" fmla="val 50000"/>
            </a:avLst>
          </a:prstGeom>
          <a:ln w="1905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B548A123-73FB-94E3-9580-760967818561}"/>
              </a:ext>
            </a:extLst>
          </p:cNvPr>
          <p:cNvSpPr/>
          <p:nvPr/>
        </p:nvSpPr>
        <p:spPr>
          <a:xfrm>
            <a:off x="2122067" y="3940065"/>
            <a:ext cx="1851550" cy="702345"/>
          </a:xfrm>
          <a:prstGeom prst="rect">
            <a:avLst/>
          </a:prstGeom>
          <a:noFill/>
          <a:ln>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b="1" dirty="0">
                <a:solidFill>
                  <a:schemeClr val="tx1"/>
                </a:solidFill>
                <a:latin typeface="Helvetica Neue" panose="02000503000000020004"/>
              </a:rPr>
              <a:t>Converting the LIS output to Monthly</a:t>
            </a:r>
          </a:p>
        </p:txBody>
      </p:sp>
      <p:sp>
        <p:nvSpPr>
          <p:cNvPr id="21" name="Rectangle 20">
            <a:extLst>
              <a:ext uri="{FF2B5EF4-FFF2-40B4-BE49-F238E27FC236}">
                <a16:creationId xmlns:a16="http://schemas.microsoft.com/office/drawing/2014/main" id="{68E2F625-4208-7D3E-F05D-D41364BAE038}"/>
              </a:ext>
            </a:extLst>
          </p:cNvPr>
          <p:cNvSpPr/>
          <p:nvPr/>
        </p:nvSpPr>
        <p:spPr>
          <a:xfrm>
            <a:off x="4702715" y="3940065"/>
            <a:ext cx="2462205" cy="890381"/>
          </a:xfrm>
          <a:prstGeom prst="rect">
            <a:avLst/>
          </a:prstGeom>
          <a:noFill/>
          <a:ln>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b="1" dirty="0" err="1">
                <a:solidFill>
                  <a:schemeClr val="tx1"/>
                </a:solidFill>
                <a:latin typeface="Helvetica Neue" panose="02000503000000020004"/>
              </a:rPr>
              <a:t>Scannning</a:t>
            </a:r>
            <a:r>
              <a:rPr lang="en-IN" sz="1200" b="1" dirty="0">
                <a:solidFill>
                  <a:schemeClr val="tx1"/>
                </a:solidFill>
                <a:latin typeface="Helvetica Neue" panose="02000503000000020004"/>
              </a:rPr>
              <a:t> flaws and discrepancies in data</a:t>
            </a:r>
          </a:p>
        </p:txBody>
      </p:sp>
      <p:sp>
        <p:nvSpPr>
          <p:cNvPr id="26" name="Rectangle 25">
            <a:extLst>
              <a:ext uri="{FF2B5EF4-FFF2-40B4-BE49-F238E27FC236}">
                <a16:creationId xmlns:a16="http://schemas.microsoft.com/office/drawing/2014/main" id="{4B175D79-8E85-E6AF-9385-65D0BB2FF61C}"/>
              </a:ext>
            </a:extLst>
          </p:cNvPr>
          <p:cNvSpPr/>
          <p:nvPr/>
        </p:nvSpPr>
        <p:spPr>
          <a:xfrm>
            <a:off x="7639099" y="3851723"/>
            <a:ext cx="2952503" cy="1067063"/>
          </a:xfrm>
          <a:prstGeom prst="rect">
            <a:avLst/>
          </a:prstGeom>
          <a:noFill/>
          <a:ln>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b="1" dirty="0">
                <a:solidFill>
                  <a:schemeClr val="tx1"/>
                </a:solidFill>
                <a:latin typeface="Helvetica Neue" panose="02000503000000020004"/>
              </a:rPr>
              <a:t>Generate all the inputs for the analysis after solving all the data inconsistencies</a:t>
            </a:r>
          </a:p>
        </p:txBody>
      </p:sp>
    </p:spTree>
    <p:extLst>
      <p:ext uri="{BB962C8B-B14F-4D97-AF65-F5344CB8AC3E}">
        <p14:creationId xmlns:p14="http://schemas.microsoft.com/office/powerpoint/2010/main" val="6077879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a:extLst>
            <a:ext uri="{FF2B5EF4-FFF2-40B4-BE49-F238E27FC236}">
              <a16:creationId xmlns:a16="http://schemas.microsoft.com/office/drawing/2014/main" id="{F8D46EAB-D2B2-3EA7-C78B-532F3B59731F}"/>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515A3E-8CE0-5816-3B53-35B0E28022A5}"/>
              </a:ext>
            </a:extLst>
          </p:cNvPr>
          <p:cNvSpPr>
            <a:spLocks noGrp="1"/>
          </p:cNvSpPr>
          <p:nvPr>
            <p:ph type="sldNum" sz="quarter" idx="12"/>
          </p:nvPr>
        </p:nvSpPr>
        <p:spPr/>
        <p:txBody>
          <a:bodyPr/>
          <a:lstStyle/>
          <a:p>
            <a:fld id="{1EF9052F-D4DD-D145-84E4-8EC3C66C4C00}" type="slidenum">
              <a:rPr lang="en-US" smtClean="0"/>
              <a:t>6</a:t>
            </a:fld>
            <a:endParaRPr lang="en-US" dirty="0"/>
          </a:p>
        </p:txBody>
      </p:sp>
      <p:sp>
        <p:nvSpPr>
          <p:cNvPr id="7" name="TextBox 6">
            <a:extLst>
              <a:ext uri="{FF2B5EF4-FFF2-40B4-BE49-F238E27FC236}">
                <a16:creationId xmlns:a16="http://schemas.microsoft.com/office/drawing/2014/main" id="{67DE9F0A-2654-008F-3D2F-B4B03E957C89}"/>
              </a:ext>
            </a:extLst>
          </p:cNvPr>
          <p:cNvSpPr txBox="1"/>
          <p:nvPr/>
        </p:nvSpPr>
        <p:spPr>
          <a:xfrm>
            <a:off x="95003" y="83151"/>
            <a:ext cx="7460512" cy="509609"/>
          </a:xfrm>
          <a:prstGeom prst="rect">
            <a:avLst/>
          </a:prstGeom>
          <a:gradFill flip="none" rotWithShape="1">
            <a:gsLst>
              <a:gs pos="0">
                <a:schemeClr val="bg1">
                  <a:lumMod val="95000"/>
                </a:schemeClr>
              </a:gs>
              <a:gs pos="99000">
                <a:schemeClr val="accent1"/>
              </a:gs>
            </a:gsLst>
            <a:path path="circle">
              <a:fillToRect l="100000" t="100000"/>
            </a:path>
            <a:tileRect r="-100000" b="-100000"/>
          </a:gradFill>
          <a:ln w="38100">
            <a:noFill/>
          </a:ln>
        </p:spPr>
        <p:txBody>
          <a:bodyPr wrap="square" lIns="72000" tIns="72000" rIns="72000" bIns="72000" rtlCol="0" anchor="ctr" anchorCtr="0">
            <a:spAutoFit/>
          </a:bodyPr>
          <a:lstStyle/>
          <a:p>
            <a:pPr>
              <a:lnSpc>
                <a:spcPct val="150000"/>
              </a:lnSpc>
            </a:pPr>
            <a:r>
              <a:rPr lang="en-US"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0</a:t>
            </a:r>
            <a:r>
              <a:rPr lang="en-US" sz="18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_preprocessing (Data scanning)</a:t>
            </a:r>
            <a:endParaRPr lang="en-US" sz="1800" b="1" dirty="0">
              <a:solidFill>
                <a:schemeClr val="bg1"/>
              </a:solidFill>
              <a:latin typeface="Helvetica Neue" panose="02000503000000020004" pitchFamily="2" charset="0"/>
            </a:endParaRPr>
          </a:p>
        </p:txBody>
      </p:sp>
      <p:pic>
        <p:nvPicPr>
          <p:cNvPr id="2" name="Picture 1">
            <a:extLst>
              <a:ext uri="{FF2B5EF4-FFF2-40B4-BE49-F238E27FC236}">
                <a16:creationId xmlns:a16="http://schemas.microsoft.com/office/drawing/2014/main" id="{DBC61B02-B8EE-4629-0380-553C010FDEAA}"/>
              </a:ext>
            </a:extLst>
          </p:cNvPr>
          <p:cNvPicPr>
            <a:picLocks noChangeAspect="1"/>
          </p:cNvPicPr>
          <p:nvPr/>
        </p:nvPicPr>
        <p:blipFill rotWithShape="1">
          <a:blip r:embed="rId2"/>
          <a:srcRect r="7330"/>
          <a:stretch/>
        </p:blipFill>
        <p:spPr>
          <a:xfrm>
            <a:off x="0" y="3251703"/>
            <a:ext cx="4809228" cy="1799547"/>
          </a:xfrm>
          <a:prstGeom prst="rect">
            <a:avLst/>
          </a:prstGeom>
        </p:spPr>
      </p:pic>
      <p:sp>
        <p:nvSpPr>
          <p:cNvPr id="5" name="Rectangle: Rounded Corners 4">
            <a:extLst>
              <a:ext uri="{FF2B5EF4-FFF2-40B4-BE49-F238E27FC236}">
                <a16:creationId xmlns:a16="http://schemas.microsoft.com/office/drawing/2014/main" id="{D6DFD642-58A8-2A65-EABD-11ABE5DA3DB3}"/>
              </a:ext>
            </a:extLst>
          </p:cNvPr>
          <p:cNvSpPr/>
          <p:nvPr/>
        </p:nvSpPr>
        <p:spPr>
          <a:xfrm>
            <a:off x="306182" y="834015"/>
            <a:ext cx="2797132" cy="1189766"/>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r>
              <a:rPr lang="en-IN" sz="1200" b="1" dirty="0">
                <a:solidFill>
                  <a:schemeClr val="bg1"/>
                </a:solidFill>
                <a:highlight>
                  <a:srgbClr val="000000"/>
                </a:highlight>
                <a:latin typeface="Helvetica Neue" panose="02000503000000020004" pitchFamily="2" charset="0"/>
              </a:rPr>
              <a:t>1. nans:</a:t>
            </a:r>
            <a:r>
              <a:rPr lang="en-IN" sz="1000" b="1" dirty="0">
                <a:solidFill>
                  <a:schemeClr val="bg1"/>
                </a:solidFill>
                <a:latin typeface="Helvetica Neue" panose="02000503000000020004" pitchFamily="2" charset="0"/>
              </a:rPr>
              <a:t>: </a:t>
            </a:r>
            <a:r>
              <a:rPr lang="en-IN" sz="1000" dirty="0">
                <a:solidFill>
                  <a:schemeClr val="bg1"/>
                </a:solidFill>
                <a:latin typeface="Helvetica Neue" panose="02000503000000020004" pitchFamily="2" charset="0"/>
              </a:rPr>
              <a:t>There are a lot of nan and inf values present in RE. </a:t>
            </a:r>
          </a:p>
          <a:p>
            <a:r>
              <a:rPr lang="en-IN" sz="1000" dirty="0">
                <a:solidFill>
                  <a:schemeClr val="bg1"/>
                </a:solidFill>
                <a:latin typeface="Helvetica Neue" panose="02000503000000020004" pitchFamily="2" charset="0"/>
              </a:rPr>
              <a:t>Nans occurs when both </a:t>
            </a:r>
            <a:r>
              <a:rPr lang="en-IN" sz="1000" dirty="0" err="1">
                <a:solidFill>
                  <a:schemeClr val="bg1"/>
                </a:solidFill>
                <a:latin typeface="Helvetica Neue" panose="02000503000000020004" pitchFamily="2" charset="0"/>
              </a:rPr>
              <a:t>qs</a:t>
            </a:r>
            <a:r>
              <a:rPr lang="en-IN" sz="1000" dirty="0">
                <a:solidFill>
                  <a:schemeClr val="bg1"/>
                </a:solidFill>
                <a:latin typeface="Helvetica Neue" panose="02000503000000020004" pitchFamily="2" charset="0"/>
              </a:rPr>
              <a:t> and ppt are </a:t>
            </a:r>
            <a:r>
              <a:rPr lang="en-IN" sz="1000">
                <a:solidFill>
                  <a:schemeClr val="bg1"/>
                </a:solidFill>
                <a:latin typeface="Helvetica Neue" panose="02000503000000020004" pitchFamily="2" charset="0"/>
              </a:rPr>
              <a:t>0.</a:t>
            </a:r>
            <a:endParaRPr lang="en-IN" sz="1000" dirty="0">
              <a:solidFill>
                <a:schemeClr val="bg1"/>
              </a:solidFill>
              <a:latin typeface="Helvetica Neue" panose="02000503000000020004" pitchFamily="2" charset="0"/>
            </a:endParaRPr>
          </a:p>
        </p:txBody>
      </p:sp>
      <p:cxnSp>
        <p:nvCxnSpPr>
          <p:cNvPr id="11" name="Connector: Elbow 10">
            <a:extLst>
              <a:ext uri="{FF2B5EF4-FFF2-40B4-BE49-F238E27FC236}">
                <a16:creationId xmlns:a16="http://schemas.microsoft.com/office/drawing/2014/main" id="{C027F80C-6671-1165-FDB5-05D04E31963B}"/>
              </a:ext>
            </a:extLst>
          </p:cNvPr>
          <p:cNvCxnSpPr>
            <a:cxnSpLocks/>
            <a:stCxn id="2" idx="0"/>
            <a:endCxn id="5" idx="1"/>
          </p:cNvCxnSpPr>
          <p:nvPr/>
        </p:nvCxnSpPr>
        <p:spPr>
          <a:xfrm rot="16200000" flipV="1">
            <a:off x="443996" y="1291085"/>
            <a:ext cx="1822805" cy="2098432"/>
          </a:xfrm>
          <a:prstGeom prst="bentConnector4">
            <a:avLst>
              <a:gd name="adj1" fmla="val 33682"/>
              <a:gd name="adj2" fmla="val 125485"/>
            </a:avLst>
          </a:prstGeom>
          <a:ln>
            <a:solidFill>
              <a:schemeClr val="tx1">
                <a:lumMod val="85000"/>
                <a:lumOff val="15000"/>
              </a:schemeClr>
            </a:solidFill>
            <a:tailEnd type="triangle"/>
          </a:ln>
        </p:spPr>
        <p:style>
          <a:lnRef idx="1">
            <a:schemeClr val="dk1"/>
          </a:lnRef>
          <a:fillRef idx="0">
            <a:schemeClr val="dk1"/>
          </a:fillRef>
          <a:effectRef idx="0">
            <a:schemeClr val="dk1"/>
          </a:effectRef>
          <a:fontRef idx="minor">
            <a:schemeClr val="tx1"/>
          </a:fontRef>
        </p:style>
      </p:cxnSp>
      <p:sp>
        <p:nvSpPr>
          <p:cNvPr id="21" name="Rectangle: Rounded Corners 20">
            <a:extLst>
              <a:ext uri="{FF2B5EF4-FFF2-40B4-BE49-F238E27FC236}">
                <a16:creationId xmlns:a16="http://schemas.microsoft.com/office/drawing/2014/main" id="{7B7C3A9A-CC33-801D-D4B3-94425FDEA2D2}"/>
              </a:ext>
            </a:extLst>
          </p:cNvPr>
          <p:cNvSpPr/>
          <p:nvPr/>
        </p:nvSpPr>
        <p:spPr>
          <a:xfrm>
            <a:off x="8610599" y="84266"/>
            <a:ext cx="3486398" cy="1189765"/>
          </a:xfrm>
          <a:prstGeom prst="roundRect">
            <a:avLst/>
          </a:prstGeom>
          <a:solidFill>
            <a:srgbClr val="B0080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r>
              <a:rPr lang="en-IN" sz="1000" dirty="0">
                <a:solidFill>
                  <a:schemeClr val="bg1"/>
                </a:solidFill>
                <a:latin typeface="Helvetica Neue" panose="02000503000000020004" pitchFamily="2" charset="0"/>
              </a:rPr>
              <a:t>One way to deal is convert all to 0. But this wouldn’t be good. Because an RE of 0 value has meaning.</a:t>
            </a:r>
          </a:p>
          <a:p>
            <a:r>
              <a:rPr lang="en-IN" sz="1000" dirty="0">
                <a:solidFill>
                  <a:schemeClr val="bg1"/>
                </a:solidFill>
                <a:latin typeface="Helvetica Neue" panose="02000503000000020004" pitchFamily="2" charset="0"/>
              </a:rPr>
              <a:t>For </a:t>
            </a:r>
            <a:r>
              <a:rPr lang="en-IN" sz="1000" dirty="0" err="1">
                <a:solidFill>
                  <a:schemeClr val="bg1"/>
                </a:solidFill>
                <a:latin typeface="Helvetica Neue" panose="02000503000000020004" pitchFamily="2" charset="0"/>
              </a:rPr>
              <a:t>eg</a:t>
            </a:r>
            <a:r>
              <a:rPr lang="en-IN" sz="1000" dirty="0">
                <a:solidFill>
                  <a:schemeClr val="bg1"/>
                </a:solidFill>
                <a:latin typeface="Helvetica Neue" panose="02000503000000020004" pitchFamily="2" charset="0"/>
              </a:rPr>
              <a:t>: if there is zero rainfall and Qs at a particular time </a:t>
            </a:r>
            <a:r>
              <a:rPr lang="en-IN" sz="1000" dirty="0" err="1">
                <a:solidFill>
                  <a:schemeClr val="bg1"/>
                </a:solidFill>
                <a:latin typeface="Helvetica Neue" panose="02000503000000020004" pitchFamily="2" charset="0"/>
              </a:rPr>
              <a:t>deosn’t</a:t>
            </a:r>
            <a:r>
              <a:rPr lang="en-IN" sz="1000" dirty="0">
                <a:solidFill>
                  <a:schemeClr val="bg1"/>
                </a:solidFill>
                <a:latin typeface="Helvetica Neue" panose="02000503000000020004" pitchFamily="2" charset="0"/>
              </a:rPr>
              <a:t> means RE is zero at that time. RE is a potentiality of catchment.</a:t>
            </a:r>
          </a:p>
        </p:txBody>
      </p:sp>
      <p:cxnSp>
        <p:nvCxnSpPr>
          <p:cNvPr id="22" name="Connector: Elbow 21">
            <a:extLst>
              <a:ext uri="{FF2B5EF4-FFF2-40B4-BE49-F238E27FC236}">
                <a16:creationId xmlns:a16="http://schemas.microsoft.com/office/drawing/2014/main" id="{3B714B95-D329-4373-4EDC-2C70420EF08F}"/>
              </a:ext>
            </a:extLst>
          </p:cNvPr>
          <p:cNvCxnSpPr>
            <a:cxnSpLocks/>
            <a:stCxn id="14" idx="3"/>
          </p:cNvCxnSpPr>
          <p:nvPr/>
        </p:nvCxnSpPr>
        <p:spPr>
          <a:xfrm flipV="1">
            <a:off x="5709113" y="1943358"/>
            <a:ext cx="2255016" cy="663856"/>
          </a:xfrm>
          <a:prstGeom prst="bentConnector3">
            <a:avLst>
              <a:gd name="adj1" fmla="val 50000"/>
            </a:avLst>
          </a:prstGeom>
          <a:ln>
            <a:solidFill>
              <a:schemeClr val="tx1">
                <a:lumMod val="85000"/>
                <a:lumOff val="15000"/>
              </a:schemeClr>
            </a:solidFill>
            <a:tailEnd type="triangle"/>
          </a:ln>
        </p:spPr>
        <p:style>
          <a:lnRef idx="1">
            <a:schemeClr val="dk1"/>
          </a:lnRef>
          <a:fillRef idx="0">
            <a:schemeClr val="dk1"/>
          </a:fillRef>
          <a:effectRef idx="0">
            <a:schemeClr val="dk1"/>
          </a:effectRef>
          <a:fontRef idx="minor">
            <a:schemeClr val="tx1"/>
          </a:fontRef>
        </p:style>
      </p:cxnSp>
      <p:cxnSp>
        <p:nvCxnSpPr>
          <p:cNvPr id="35" name="Connector: Elbow 34">
            <a:extLst>
              <a:ext uri="{FF2B5EF4-FFF2-40B4-BE49-F238E27FC236}">
                <a16:creationId xmlns:a16="http://schemas.microsoft.com/office/drawing/2014/main" id="{922F1FAE-47C2-303B-BFBA-6945A3DF8444}"/>
              </a:ext>
            </a:extLst>
          </p:cNvPr>
          <p:cNvCxnSpPr>
            <a:cxnSpLocks/>
            <a:stCxn id="5" idx="3"/>
            <a:endCxn id="21" idx="1"/>
          </p:cNvCxnSpPr>
          <p:nvPr/>
        </p:nvCxnSpPr>
        <p:spPr>
          <a:xfrm flipV="1">
            <a:off x="3103314" y="679149"/>
            <a:ext cx="5507285" cy="749749"/>
          </a:xfrm>
          <a:prstGeom prst="bentConnector3">
            <a:avLst>
              <a:gd name="adj1" fmla="val 50000"/>
            </a:avLst>
          </a:prstGeom>
          <a:ln>
            <a:solidFill>
              <a:schemeClr val="tx1">
                <a:lumMod val="85000"/>
                <a:lumOff val="15000"/>
              </a:schemeClr>
            </a:solidFill>
            <a:tailEnd type="triangle"/>
          </a:ln>
        </p:spPr>
        <p:style>
          <a:lnRef idx="1">
            <a:schemeClr val="dk1"/>
          </a:lnRef>
          <a:fillRef idx="0">
            <a:schemeClr val="dk1"/>
          </a:fillRef>
          <a:effectRef idx="0">
            <a:schemeClr val="dk1"/>
          </a:effectRef>
          <a:fontRef idx="minor">
            <a:schemeClr val="tx1"/>
          </a:fontRef>
        </p:style>
      </p:cxnSp>
      <p:sp>
        <p:nvSpPr>
          <p:cNvPr id="36" name="Rectangle: Rounded Corners 35">
            <a:extLst>
              <a:ext uri="{FF2B5EF4-FFF2-40B4-BE49-F238E27FC236}">
                <a16:creationId xmlns:a16="http://schemas.microsoft.com/office/drawing/2014/main" id="{CE382E21-B771-020E-9E32-A1DA8FFBC6F7}"/>
              </a:ext>
            </a:extLst>
          </p:cNvPr>
          <p:cNvSpPr/>
          <p:nvPr/>
        </p:nvSpPr>
        <p:spPr>
          <a:xfrm>
            <a:off x="8610600" y="1536280"/>
            <a:ext cx="2797132" cy="1586342"/>
          </a:xfrm>
          <a:prstGeom prst="roundRect">
            <a:avLst/>
          </a:prstGeom>
          <a:solidFill>
            <a:srgbClr val="B0080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r>
              <a:rPr lang="en-IN" sz="1200" b="1" dirty="0">
                <a:solidFill>
                  <a:schemeClr val="bg1"/>
                </a:solidFill>
                <a:latin typeface="Helvetica Neue" panose="02000503000000020004" pitchFamily="2" charset="0"/>
              </a:rPr>
              <a:t>Mean/Var : </a:t>
            </a:r>
            <a:r>
              <a:rPr lang="en-IN" sz="1200" dirty="0">
                <a:solidFill>
                  <a:schemeClr val="bg1"/>
                </a:solidFill>
                <a:latin typeface="Helvetica Neue" panose="02000503000000020004" pitchFamily="2" charset="0"/>
              </a:rPr>
              <a:t>Nan wont effect</a:t>
            </a:r>
          </a:p>
          <a:p>
            <a:endParaRPr lang="en-IN" sz="1200" b="1" dirty="0">
              <a:solidFill>
                <a:schemeClr val="bg1"/>
              </a:solidFill>
              <a:latin typeface="Helvetica Neue" panose="02000503000000020004" pitchFamily="2" charset="0"/>
            </a:endParaRPr>
          </a:p>
          <a:p>
            <a:r>
              <a:rPr lang="en-IN" sz="1200" b="1" dirty="0">
                <a:solidFill>
                  <a:schemeClr val="bg1"/>
                </a:solidFill>
                <a:latin typeface="Helvetica Neue" panose="02000503000000020004" pitchFamily="2" charset="0"/>
              </a:rPr>
              <a:t>Trend analysis</a:t>
            </a:r>
            <a:r>
              <a:rPr lang="en-IN" sz="1000" b="1" dirty="0">
                <a:solidFill>
                  <a:schemeClr val="bg1"/>
                </a:solidFill>
                <a:latin typeface="Helvetica Neue" panose="02000503000000020004" pitchFamily="2" charset="0"/>
              </a:rPr>
              <a:t>: it automatically avoid nans so no need of changing</a:t>
            </a:r>
          </a:p>
          <a:p>
            <a:endParaRPr lang="en-IN" sz="1000" b="1" dirty="0">
              <a:solidFill>
                <a:schemeClr val="bg1"/>
              </a:solidFill>
              <a:latin typeface="Helvetica Neue" panose="02000503000000020004" pitchFamily="2" charset="0"/>
            </a:endParaRPr>
          </a:p>
          <a:p>
            <a:r>
              <a:rPr lang="en-IN" sz="1200" b="1" dirty="0">
                <a:solidFill>
                  <a:schemeClr val="bg1"/>
                </a:solidFill>
                <a:latin typeface="Helvetica Neue" panose="02000503000000020004" pitchFamily="2" charset="0"/>
              </a:rPr>
              <a:t>Correlation </a:t>
            </a:r>
            <a:r>
              <a:rPr lang="en-IN" sz="1000" b="1" dirty="0">
                <a:solidFill>
                  <a:schemeClr val="bg1"/>
                </a:solidFill>
                <a:latin typeface="Helvetica Neue" panose="02000503000000020004" pitchFamily="2" charset="0"/>
              </a:rPr>
              <a:t>: Nan/ inf to be replaced.</a:t>
            </a:r>
          </a:p>
          <a:p>
            <a:endParaRPr lang="en-IN" sz="1000" b="1" dirty="0">
              <a:solidFill>
                <a:schemeClr val="bg1"/>
              </a:solidFill>
              <a:latin typeface="Helvetica Neue" panose="02000503000000020004" pitchFamily="2" charset="0"/>
            </a:endParaRPr>
          </a:p>
          <a:p>
            <a:r>
              <a:rPr lang="en-IN" sz="1000" b="1" dirty="0">
                <a:solidFill>
                  <a:schemeClr val="bg1"/>
                </a:solidFill>
                <a:latin typeface="Helvetica Neue" panose="02000503000000020004" pitchFamily="2" charset="0"/>
              </a:rPr>
              <a:t>Fitting </a:t>
            </a:r>
            <a:r>
              <a:rPr lang="en-IN" sz="1000" b="1" dirty="0" err="1">
                <a:solidFill>
                  <a:schemeClr val="bg1"/>
                </a:solidFill>
                <a:latin typeface="Helvetica Neue" panose="02000503000000020004" pitchFamily="2" charset="0"/>
              </a:rPr>
              <a:t>dist</a:t>
            </a:r>
            <a:r>
              <a:rPr lang="en-IN" sz="1000" b="1" dirty="0">
                <a:solidFill>
                  <a:schemeClr val="bg1"/>
                </a:solidFill>
                <a:latin typeface="Helvetica Neue" panose="02000503000000020004" pitchFamily="2" charset="0"/>
              </a:rPr>
              <a:t> : nan should be removed</a:t>
            </a:r>
          </a:p>
          <a:p>
            <a:endParaRPr lang="en-IN" sz="1000" dirty="0">
              <a:solidFill>
                <a:schemeClr val="bg1"/>
              </a:solidFill>
              <a:latin typeface="Helvetica Neue" panose="02000503000000020004" pitchFamily="2" charset="0"/>
            </a:endParaRPr>
          </a:p>
        </p:txBody>
      </p:sp>
      <p:grpSp>
        <p:nvGrpSpPr>
          <p:cNvPr id="44" name="Group 43">
            <a:extLst>
              <a:ext uri="{FF2B5EF4-FFF2-40B4-BE49-F238E27FC236}">
                <a16:creationId xmlns:a16="http://schemas.microsoft.com/office/drawing/2014/main" id="{44FB0876-21FA-0623-45CD-0F085FDDDEA1}"/>
              </a:ext>
            </a:extLst>
          </p:cNvPr>
          <p:cNvGrpSpPr/>
          <p:nvPr/>
        </p:nvGrpSpPr>
        <p:grpSpPr>
          <a:xfrm>
            <a:off x="5602462" y="5094917"/>
            <a:ext cx="3081759" cy="1519991"/>
            <a:chOff x="2306781" y="5153891"/>
            <a:chExt cx="3081759" cy="1519991"/>
          </a:xfrm>
        </p:grpSpPr>
        <p:sp>
          <p:nvSpPr>
            <p:cNvPr id="42" name="Rectangle 41">
              <a:extLst>
                <a:ext uri="{FF2B5EF4-FFF2-40B4-BE49-F238E27FC236}">
                  <a16:creationId xmlns:a16="http://schemas.microsoft.com/office/drawing/2014/main" id="{77EE794D-B068-09C3-0ADF-439F8F2E837E}"/>
                </a:ext>
              </a:extLst>
            </p:cNvPr>
            <p:cNvSpPr/>
            <p:nvPr/>
          </p:nvSpPr>
          <p:spPr>
            <a:xfrm>
              <a:off x="2306782" y="5527963"/>
              <a:ext cx="3081758" cy="1145919"/>
            </a:xfrm>
            <a:prstGeom prst="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pPr marL="285750" indent="-285750">
                <a:buFont typeface="Arial" panose="020B0604020202020204" pitchFamily="34" charset="0"/>
                <a:buChar char="•"/>
              </a:pPr>
              <a:r>
                <a:rPr lang="en-IN" sz="1400" dirty="0">
                  <a:latin typeface="Helvetica Neue" panose="02000503000000020004"/>
                </a:rPr>
                <a:t> Make all these to nan itself. </a:t>
              </a:r>
            </a:p>
            <a:p>
              <a:pPr marL="285750" indent="-285750">
                <a:buFont typeface="Arial" panose="020B0604020202020204" pitchFamily="34" charset="0"/>
                <a:buChar char="•"/>
              </a:pPr>
              <a:r>
                <a:rPr lang="en-IN" sz="1400" dirty="0">
                  <a:latin typeface="Helvetica Neue" panose="02000503000000020004"/>
                </a:rPr>
                <a:t>Then calculate RE.</a:t>
              </a:r>
            </a:p>
            <a:p>
              <a:pPr marL="285750" indent="-285750">
                <a:buFont typeface="Arial" panose="020B0604020202020204" pitchFamily="34" charset="0"/>
                <a:buChar char="•"/>
              </a:pPr>
              <a:r>
                <a:rPr lang="en-IN" sz="1400" dirty="0">
                  <a:latin typeface="Helvetica Neue" panose="02000503000000020004"/>
                </a:rPr>
                <a:t>Nan value wont take part in any calculation</a:t>
              </a:r>
            </a:p>
            <a:p>
              <a:pPr marL="285750" indent="-285750">
                <a:buFont typeface="Arial" panose="020B0604020202020204" pitchFamily="34" charset="0"/>
                <a:buChar char="•"/>
              </a:pPr>
              <a:endParaRPr lang="en-IN" sz="1400" dirty="0">
                <a:latin typeface="Helvetica Neue" panose="02000503000000020004"/>
              </a:endParaRPr>
            </a:p>
            <a:p>
              <a:pPr marL="285750" indent="-285750">
                <a:buFont typeface="Arial" panose="020B0604020202020204" pitchFamily="34" charset="0"/>
                <a:buChar char="•"/>
              </a:pPr>
              <a:endParaRPr lang="en-IN" sz="1400" dirty="0">
                <a:latin typeface="Helvetica Neue" panose="02000503000000020004"/>
              </a:endParaRPr>
            </a:p>
          </p:txBody>
        </p:sp>
        <p:sp>
          <p:nvSpPr>
            <p:cNvPr id="43" name="Rectangle 42">
              <a:extLst>
                <a:ext uri="{FF2B5EF4-FFF2-40B4-BE49-F238E27FC236}">
                  <a16:creationId xmlns:a16="http://schemas.microsoft.com/office/drawing/2014/main" id="{C56DAB38-6DB8-9E67-50C2-18DCD1F4288D}"/>
                </a:ext>
              </a:extLst>
            </p:cNvPr>
            <p:cNvSpPr/>
            <p:nvPr/>
          </p:nvSpPr>
          <p:spPr>
            <a:xfrm>
              <a:off x="2306781" y="5153891"/>
              <a:ext cx="2410691" cy="37407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accent2"/>
                  </a:solidFill>
                  <a:latin typeface="Segoe UI Black" panose="020B0A02040204020203" pitchFamily="34" charset="0"/>
                  <a:ea typeface="Segoe UI Black" panose="020B0A02040204020203" pitchFamily="34" charset="0"/>
                </a:rPr>
                <a:t>Solution</a:t>
              </a:r>
            </a:p>
          </p:txBody>
        </p:sp>
      </p:grpSp>
      <p:sp>
        <p:nvSpPr>
          <p:cNvPr id="54" name="Rectangle: Rounded Corners 53">
            <a:extLst>
              <a:ext uri="{FF2B5EF4-FFF2-40B4-BE49-F238E27FC236}">
                <a16:creationId xmlns:a16="http://schemas.microsoft.com/office/drawing/2014/main" id="{6B5496AF-386A-7BF3-457F-0B6B17ABF4C2}"/>
              </a:ext>
            </a:extLst>
          </p:cNvPr>
          <p:cNvSpPr/>
          <p:nvPr/>
        </p:nvSpPr>
        <p:spPr>
          <a:xfrm>
            <a:off x="5808871" y="3401193"/>
            <a:ext cx="3493287" cy="776849"/>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r>
              <a:rPr lang="en-IN" sz="1200" b="1" dirty="0">
                <a:solidFill>
                  <a:schemeClr val="bg1"/>
                </a:solidFill>
                <a:highlight>
                  <a:srgbClr val="000000"/>
                </a:highlight>
                <a:latin typeface="Helvetica Neue" panose="02000503000000020004" pitchFamily="2" charset="0"/>
              </a:rPr>
              <a:t>3. </a:t>
            </a:r>
            <a:r>
              <a:rPr lang="en-IN" sz="1200" b="1" dirty="0" err="1">
                <a:solidFill>
                  <a:schemeClr val="bg1"/>
                </a:solidFill>
                <a:highlight>
                  <a:srgbClr val="000000"/>
                </a:highlight>
                <a:latin typeface="Helvetica Neue" panose="02000503000000020004" pitchFamily="2" charset="0"/>
              </a:rPr>
              <a:t>Anomolous</a:t>
            </a:r>
            <a:r>
              <a:rPr lang="en-IN" sz="1200" b="1" dirty="0">
                <a:solidFill>
                  <a:schemeClr val="bg1"/>
                </a:solidFill>
                <a:highlight>
                  <a:srgbClr val="000000"/>
                </a:highlight>
                <a:latin typeface="Helvetica Neue" panose="02000503000000020004" pitchFamily="2" charset="0"/>
              </a:rPr>
              <a:t> RE (&gt;1)</a:t>
            </a:r>
            <a:r>
              <a:rPr lang="en-IN" sz="1000" b="1" dirty="0">
                <a:solidFill>
                  <a:schemeClr val="bg1"/>
                </a:solidFill>
                <a:highlight>
                  <a:srgbClr val="000000"/>
                </a:highlight>
                <a:latin typeface="Helvetica Neue" panose="02000503000000020004" pitchFamily="2" charset="0"/>
              </a:rPr>
              <a:t>: </a:t>
            </a:r>
            <a:r>
              <a:rPr lang="en-IN" sz="1000" dirty="0">
                <a:solidFill>
                  <a:schemeClr val="bg1"/>
                </a:solidFill>
                <a:latin typeface="Helvetica Neue" panose="02000503000000020004" pitchFamily="2" charset="0"/>
              </a:rPr>
              <a:t>There are many locations where anomalous RE conditions are there.  </a:t>
            </a:r>
          </a:p>
          <a:p>
            <a:r>
              <a:rPr lang="en-IN" sz="1000" dirty="0">
                <a:solidFill>
                  <a:schemeClr val="bg1"/>
                </a:solidFill>
                <a:latin typeface="Helvetica Neue" panose="02000503000000020004" pitchFamily="2" charset="0"/>
              </a:rPr>
              <a:t>Qs &gt; ppt at that location. These are all identified in near-zero rainfall condition</a:t>
            </a:r>
          </a:p>
        </p:txBody>
      </p:sp>
      <p:cxnSp>
        <p:nvCxnSpPr>
          <p:cNvPr id="55" name="Connector: Elbow 54">
            <a:extLst>
              <a:ext uri="{FF2B5EF4-FFF2-40B4-BE49-F238E27FC236}">
                <a16:creationId xmlns:a16="http://schemas.microsoft.com/office/drawing/2014/main" id="{C3B20C3A-A06A-BA9B-BB6B-E76CABD04551}"/>
              </a:ext>
            </a:extLst>
          </p:cNvPr>
          <p:cNvCxnSpPr>
            <a:cxnSpLocks/>
            <a:stCxn id="2" idx="3"/>
            <a:endCxn id="54" idx="1"/>
          </p:cNvCxnSpPr>
          <p:nvPr/>
        </p:nvCxnSpPr>
        <p:spPr>
          <a:xfrm flipV="1">
            <a:off x="4809228" y="3789618"/>
            <a:ext cx="999643" cy="361859"/>
          </a:xfrm>
          <a:prstGeom prst="bentConnector3">
            <a:avLst>
              <a:gd name="adj1" fmla="val 50000"/>
            </a:avLst>
          </a:prstGeom>
          <a:ln>
            <a:solidFill>
              <a:schemeClr val="tx1">
                <a:lumMod val="85000"/>
                <a:lumOff val="15000"/>
              </a:schemeClr>
            </a:solidFill>
            <a:tailEnd type="triangle"/>
          </a:ln>
        </p:spPr>
        <p:style>
          <a:lnRef idx="1">
            <a:schemeClr val="dk1"/>
          </a:lnRef>
          <a:fillRef idx="0">
            <a:schemeClr val="dk1"/>
          </a:fillRef>
          <a:effectRef idx="0">
            <a:schemeClr val="dk1"/>
          </a:effectRef>
          <a:fontRef idx="minor">
            <a:schemeClr val="tx1"/>
          </a:fontRef>
        </p:style>
      </p:cxnSp>
      <p:pic>
        <p:nvPicPr>
          <p:cNvPr id="67" name="Picture 66">
            <a:extLst>
              <a:ext uri="{FF2B5EF4-FFF2-40B4-BE49-F238E27FC236}">
                <a16:creationId xmlns:a16="http://schemas.microsoft.com/office/drawing/2014/main" id="{94CE7103-198D-31E7-D660-14ADBD2B47F1}"/>
              </a:ext>
            </a:extLst>
          </p:cNvPr>
          <p:cNvPicPr>
            <a:picLocks noChangeAspect="1"/>
          </p:cNvPicPr>
          <p:nvPr/>
        </p:nvPicPr>
        <p:blipFill>
          <a:blip r:embed="rId3"/>
          <a:stretch>
            <a:fillRect/>
          </a:stretch>
        </p:blipFill>
        <p:spPr>
          <a:xfrm>
            <a:off x="5967918" y="4309857"/>
            <a:ext cx="3175191" cy="120576"/>
          </a:xfrm>
          <a:prstGeom prst="rect">
            <a:avLst/>
          </a:prstGeom>
        </p:spPr>
      </p:pic>
      <p:pic>
        <p:nvPicPr>
          <p:cNvPr id="68" name="Picture 67">
            <a:extLst>
              <a:ext uri="{FF2B5EF4-FFF2-40B4-BE49-F238E27FC236}">
                <a16:creationId xmlns:a16="http://schemas.microsoft.com/office/drawing/2014/main" id="{8E57605D-B465-25B9-73EA-EEC0B5A4351F}"/>
              </a:ext>
            </a:extLst>
          </p:cNvPr>
          <p:cNvPicPr>
            <a:picLocks noChangeAspect="1"/>
          </p:cNvPicPr>
          <p:nvPr/>
        </p:nvPicPr>
        <p:blipFill>
          <a:blip r:embed="rId4"/>
          <a:stretch>
            <a:fillRect/>
          </a:stretch>
        </p:blipFill>
        <p:spPr>
          <a:xfrm>
            <a:off x="9477454" y="3792217"/>
            <a:ext cx="2619543" cy="1721414"/>
          </a:xfrm>
          <a:prstGeom prst="rect">
            <a:avLst/>
          </a:prstGeom>
        </p:spPr>
      </p:pic>
      <p:pic>
        <p:nvPicPr>
          <p:cNvPr id="72" name="Picture 71" descr="A map of the north and south america&#10;&#10;Description automatically generated">
            <a:extLst>
              <a:ext uri="{FF2B5EF4-FFF2-40B4-BE49-F238E27FC236}">
                <a16:creationId xmlns:a16="http://schemas.microsoft.com/office/drawing/2014/main" id="{A44260CB-B345-7ECA-35F2-AC546BE05B9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4735" y="5209738"/>
            <a:ext cx="2268683" cy="1701513"/>
          </a:xfrm>
          <a:prstGeom prst="rect">
            <a:avLst/>
          </a:prstGeom>
        </p:spPr>
      </p:pic>
      <p:pic>
        <p:nvPicPr>
          <p:cNvPr id="74" name="Picture 73" descr="A map of the world&#10;&#10;Description automatically generated">
            <a:extLst>
              <a:ext uri="{FF2B5EF4-FFF2-40B4-BE49-F238E27FC236}">
                <a16:creationId xmlns:a16="http://schemas.microsoft.com/office/drawing/2014/main" id="{C2560D3C-324F-6E5C-ECC5-773A8D9EED4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112865" y="5209738"/>
            <a:ext cx="2197682" cy="1648262"/>
          </a:xfrm>
          <a:prstGeom prst="rect">
            <a:avLst/>
          </a:prstGeom>
        </p:spPr>
      </p:pic>
      <p:sp>
        <p:nvSpPr>
          <p:cNvPr id="14" name="Rectangle: Rounded Corners 13">
            <a:extLst>
              <a:ext uri="{FF2B5EF4-FFF2-40B4-BE49-F238E27FC236}">
                <a16:creationId xmlns:a16="http://schemas.microsoft.com/office/drawing/2014/main" id="{BC6473FC-8A98-A543-B8DB-61F4BE6D80A1}"/>
              </a:ext>
            </a:extLst>
          </p:cNvPr>
          <p:cNvSpPr/>
          <p:nvPr/>
        </p:nvSpPr>
        <p:spPr>
          <a:xfrm>
            <a:off x="2911981" y="2156937"/>
            <a:ext cx="2797132" cy="900553"/>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r>
              <a:rPr lang="en-IN" sz="1200" b="1" dirty="0">
                <a:solidFill>
                  <a:schemeClr val="bg1"/>
                </a:solidFill>
                <a:highlight>
                  <a:srgbClr val="000000"/>
                </a:highlight>
                <a:latin typeface="Helvetica Neue" panose="02000503000000020004" pitchFamily="2" charset="0"/>
              </a:rPr>
              <a:t>2. Inf</a:t>
            </a:r>
            <a:r>
              <a:rPr lang="en-IN" sz="1200" b="1" dirty="0">
                <a:solidFill>
                  <a:schemeClr val="bg1"/>
                </a:solidFill>
                <a:latin typeface="Helvetica Neue" panose="02000503000000020004" pitchFamily="2" charset="0"/>
              </a:rPr>
              <a:t> </a:t>
            </a:r>
            <a:r>
              <a:rPr lang="en-IN" sz="1000" b="1" dirty="0">
                <a:solidFill>
                  <a:schemeClr val="bg1"/>
                </a:solidFill>
                <a:latin typeface="Helvetica Neue" panose="02000503000000020004" pitchFamily="2" charset="0"/>
              </a:rPr>
              <a:t>: I</a:t>
            </a:r>
            <a:r>
              <a:rPr lang="en-IN" sz="1000" dirty="0">
                <a:solidFill>
                  <a:schemeClr val="bg1"/>
                </a:solidFill>
                <a:latin typeface="Helvetica Neue" panose="02000503000000020004" pitchFamily="2" charset="0"/>
              </a:rPr>
              <a:t>nf values present in RE. </a:t>
            </a:r>
          </a:p>
          <a:p>
            <a:r>
              <a:rPr lang="en-IN" sz="1000" dirty="0">
                <a:solidFill>
                  <a:schemeClr val="bg1"/>
                </a:solidFill>
                <a:latin typeface="Helvetica Neue" panose="02000503000000020004" pitchFamily="2" charset="0"/>
              </a:rPr>
              <a:t>Inf occurs when ppt is zero while </a:t>
            </a:r>
            <a:r>
              <a:rPr lang="en-IN" sz="1000" dirty="0" err="1">
                <a:solidFill>
                  <a:schemeClr val="bg1"/>
                </a:solidFill>
                <a:latin typeface="Helvetica Neue" panose="02000503000000020004" pitchFamily="2" charset="0"/>
              </a:rPr>
              <a:t>qs</a:t>
            </a:r>
            <a:r>
              <a:rPr lang="en-IN" sz="1000" dirty="0">
                <a:solidFill>
                  <a:schemeClr val="bg1"/>
                </a:solidFill>
                <a:latin typeface="Helvetica Neue" panose="02000503000000020004" pitchFamily="2" charset="0"/>
              </a:rPr>
              <a:t> is near zero (0.01). Such a situation shouldn’t occur in the real sense</a:t>
            </a:r>
          </a:p>
        </p:txBody>
      </p:sp>
      <p:sp>
        <p:nvSpPr>
          <p:cNvPr id="8" name="Rectangle 7">
            <a:extLst>
              <a:ext uri="{FF2B5EF4-FFF2-40B4-BE49-F238E27FC236}">
                <a16:creationId xmlns:a16="http://schemas.microsoft.com/office/drawing/2014/main" id="{1A06F88D-DFAA-94B7-8870-9B6C102B2BCC}"/>
              </a:ext>
            </a:extLst>
          </p:cNvPr>
          <p:cNvSpPr/>
          <p:nvPr/>
        </p:nvSpPr>
        <p:spPr>
          <a:xfrm>
            <a:off x="4621279" y="4354310"/>
            <a:ext cx="1900045" cy="29545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accent2"/>
                </a:solidFill>
                <a:latin typeface="Rod" panose="020F0502020204030204" pitchFamily="49" charset="-79"/>
                <a:ea typeface="Segoe UI Black" panose="020B0A02040204020203" pitchFamily="34" charset="0"/>
                <a:cs typeface="Rod" panose="020F0502020204030204" pitchFamily="49" charset="-79"/>
              </a:rPr>
              <a:t>Due to residuals</a:t>
            </a:r>
          </a:p>
        </p:txBody>
      </p:sp>
    </p:spTree>
    <p:extLst>
      <p:ext uri="{BB962C8B-B14F-4D97-AF65-F5344CB8AC3E}">
        <p14:creationId xmlns:p14="http://schemas.microsoft.com/office/powerpoint/2010/main" val="15020249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a:extLst>
            <a:ext uri="{FF2B5EF4-FFF2-40B4-BE49-F238E27FC236}">
              <a16:creationId xmlns:a16="http://schemas.microsoft.com/office/drawing/2014/main" id="{73A39869-1CD2-C2E9-AB4D-19ADAAEF6CE9}"/>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4762A31F-3C62-A02E-F2AB-CAD6ECD70A4C}"/>
              </a:ext>
            </a:extLst>
          </p:cNvPr>
          <p:cNvSpPr txBox="1"/>
          <p:nvPr/>
        </p:nvSpPr>
        <p:spPr>
          <a:xfrm>
            <a:off x="95003" y="83151"/>
            <a:ext cx="7460512" cy="509609"/>
          </a:xfrm>
          <a:prstGeom prst="rect">
            <a:avLst/>
          </a:prstGeom>
          <a:gradFill flip="none" rotWithShape="1">
            <a:gsLst>
              <a:gs pos="0">
                <a:schemeClr val="bg1">
                  <a:lumMod val="95000"/>
                </a:schemeClr>
              </a:gs>
              <a:gs pos="99000">
                <a:schemeClr val="accent1"/>
              </a:gs>
            </a:gsLst>
            <a:path path="circle">
              <a:fillToRect l="100000" t="100000"/>
            </a:path>
            <a:tileRect r="-100000" b="-100000"/>
          </a:gradFill>
          <a:ln w="38100">
            <a:noFill/>
          </a:ln>
        </p:spPr>
        <p:txBody>
          <a:bodyPr wrap="square" lIns="72000" tIns="72000" rIns="72000" bIns="72000" rtlCol="0" anchor="ctr" anchorCtr="0">
            <a:spAutoFit/>
          </a:bodyPr>
          <a:lstStyle/>
          <a:p>
            <a:pPr>
              <a:lnSpc>
                <a:spcPct val="150000"/>
              </a:lnSpc>
            </a:pPr>
            <a:r>
              <a:rPr lang="en-US"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0</a:t>
            </a:r>
            <a:r>
              <a:rPr lang="en-US" sz="18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_preprocessing (Data scanning)</a:t>
            </a:r>
            <a:endParaRPr lang="en-US" sz="1800" b="1" dirty="0">
              <a:solidFill>
                <a:schemeClr val="bg1"/>
              </a:solidFill>
              <a:latin typeface="Helvetica Neue" panose="02000503000000020004" pitchFamily="2" charset="0"/>
            </a:endParaRPr>
          </a:p>
        </p:txBody>
      </p:sp>
      <p:grpSp>
        <p:nvGrpSpPr>
          <p:cNvPr id="39" name="Group 38">
            <a:extLst>
              <a:ext uri="{FF2B5EF4-FFF2-40B4-BE49-F238E27FC236}">
                <a16:creationId xmlns:a16="http://schemas.microsoft.com/office/drawing/2014/main" id="{D9D260CF-90E1-3253-9EDE-0EE313DADD3E}"/>
              </a:ext>
            </a:extLst>
          </p:cNvPr>
          <p:cNvGrpSpPr/>
          <p:nvPr/>
        </p:nvGrpSpPr>
        <p:grpSpPr>
          <a:xfrm>
            <a:off x="75813" y="668257"/>
            <a:ext cx="9446640" cy="1852737"/>
            <a:chOff x="0" y="651476"/>
            <a:chExt cx="9446640" cy="1852737"/>
          </a:xfrm>
        </p:grpSpPr>
        <p:pic>
          <p:nvPicPr>
            <p:cNvPr id="16" name="Picture 15">
              <a:extLst>
                <a:ext uri="{FF2B5EF4-FFF2-40B4-BE49-F238E27FC236}">
                  <a16:creationId xmlns:a16="http://schemas.microsoft.com/office/drawing/2014/main" id="{7E862C84-834D-1F92-F94C-3841CB5BD4E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651479"/>
              <a:ext cx="2470311" cy="1852734"/>
            </a:xfrm>
            <a:prstGeom prst="rect">
              <a:avLst/>
            </a:prstGeom>
          </p:spPr>
        </p:pic>
        <p:pic>
          <p:nvPicPr>
            <p:cNvPr id="12" name="Picture 11">
              <a:extLst>
                <a:ext uri="{FF2B5EF4-FFF2-40B4-BE49-F238E27FC236}">
                  <a16:creationId xmlns:a16="http://schemas.microsoft.com/office/drawing/2014/main" id="{0F982CE7-61B7-335D-6E32-41C88059D37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92882" y="651476"/>
              <a:ext cx="2470311" cy="1841595"/>
            </a:xfrm>
            <a:prstGeom prst="rect">
              <a:avLst/>
            </a:prstGeom>
          </p:spPr>
        </p:pic>
        <p:pic>
          <p:nvPicPr>
            <p:cNvPr id="9" name="Picture 8">
              <a:extLst>
                <a:ext uri="{FF2B5EF4-FFF2-40B4-BE49-F238E27FC236}">
                  <a16:creationId xmlns:a16="http://schemas.microsoft.com/office/drawing/2014/main" id="{D979E9FD-18DA-4667-C876-21434FE5D42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76329" y="651476"/>
              <a:ext cx="2470311" cy="1852734"/>
            </a:xfrm>
            <a:prstGeom prst="rect">
              <a:avLst/>
            </a:prstGeom>
          </p:spPr>
        </p:pic>
        <p:pic>
          <p:nvPicPr>
            <p:cNvPr id="14" name="Picture 13">
              <a:extLst>
                <a:ext uri="{FF2B5EF4-FFF2-40B4-BE49-F238E27FC236}">
                  <a16:creationId xmlns:a16="http://schemas.microsoft.com/office/drawing/2014/main" id="{B385511A-0E44-8333-2DA8-15C9415A0A2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23320" y="651476"/>
              <a:ext cx="2470311" cy="1852734"/>
            </a:xfrm>
            <a:prstGeom prst="rect">
              <a:avLst/>
            </a:prstGeom>
          </p:spPr>
        </p:pic>
      </p:grpSp>
      <p:grpSp>
        <p:nvGrpSpPr>
          <p:cNvPr id="40" name="Group 39">
            <a:extLst>
              <a:ext uri="{FF2B5EF4-FFF2-40B4-BE49-F238E27FC236}">
                <a16:creationId xmlns:a16="http://schemas.microsoft.com/office/drawing/2014/main" id="{EF05218D-C355-9E88-DC27-16C07A7CE79A}"/>
              </a:ext>
            </a:extLst>
          </p:cNvPr>
          <p:cNvGrpSpPr/>
          <p:nvPr/>
        </p:nvGrpSpPr>
        <p:grpSpPr>
          <a:xfrm>
            <a:off x="-60156" y="2596488"/>
            <a:ext cx="9663944" cy="1863877"/>
            <a:chOff x="12502" y="2699374"/>
            <a:chExt cx="9663944" cy="1863877"/>
          </a:xfrm>
        </p:grpSpPr>
        <p:pic>
          <p:nvPicPr>
            <p:cNvPr id="24" name="Picture 23" descr="A map of the world&#10;&#10;Description automatically generated">
              <a:extLst>
                <a:ext uri="{FF2B5EF4-FFF2-40B4-BE49-F238E27FC236}">
                  <a16:creationId xmlns:a16="http://schemas.microsoft.com/office/drawing/2014/main" id="{AA8D943B-D7AE-DF34-691F-ABF42170379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2502" y="2699374"/>
              <a:ext cx="2470312" cy="1852734"/>
            </a:xfrm>
            <a:prstGeom prst="rect">
              <a:avLst/>
            </a:prstGeom>
          </p:spPr>
        </p:pic>
        <p:pic>
          <p:nvPicPr>
            <p:cNvPr id="18" name="Picture 17" descr="A map of the world&#10;&#10;Description automatically generated">
              <a:extLst>
                <a:ext uri="{FF2B5EF4-FFF2-40B4-BE49-F238E27FC236}">
                  <a16:creationId xmlns:a16="http://schemas.microsoft.com/office/drawing/2014/main" id="{CEE3E6FA-8ACA-6F48-D1AC-207D5B400DAF}"/>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368695" y="2699374"/>
              <a:ext cx="2470312" cy="1852734"/>
            </a:xfrm>
            <a:prstGeom prst="rect">
              <a:avLst/>
            </a:prstGeom>
          </p:spPr>
        </p:pic>
        <p:pic>
          <p:nvPicPr>
            <p:cNvPr id="20" name="Picture 19" descr="A map of the world&#10;&#10;Description automatically generated">
              <a:extLst>
                <a:ext uri="{FF2B5EF4-FFF2-40B4-BE49-F238E27FC236}">
                  <a16:creationId xmlns:a16="http://schemas.microsoft.com/office/drawing/2014/main" id="{B9142A73-64F0-A975-3AE2-D12F662A45D9}"/>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775696" y="2710517"/>
              <a:ext cx="2470312" cy="1852734"/>
            </a:xfrm>
            <a:prstGeom prst="rect">
              <a:avLst/>
            </a:prstGeom>
          </p:spPr>
        </p:pic>
        <p:pic>
          <p:nvPicPr>
            <p:cNvPr id="26" name="Picture 25" descr="A map of the world&#10;&#10;Description automatically generated">
              <a:extLst>
                <a:ext uri="{FF2B5EF4-FFF2-40B4-BE49-F238E27FC236}">
                  <a16:creationId xmlns:a16="http://schemas.microsoft.com/office/drawing/2014/main" id="{AE8AE327-A83E-3383-2302-E3CE14A7190D}"/>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206134" y="2710517"/>
              <a:ext cx="2470312" cy="1852734"/>
            </a:xfrm>
            <a:prstGeom prst="rect">
              <a:avLst/>
            </a:prstGeom>
          </p:spPr>
        </p:pic>
      </p:grpSp>
      <p:sp>
        <p:nvSpPr>
          <p:cNvPr id="27" name="TextBox 26">
            <a:extLst>
              <a:ext uri="{FF2B5EF4-FFF2-40B4-BE49-F238E27FC236}">
                <a16:creationId xmlns:a16="http://schemas.microsoft.com/office/drawing/2014/main" id="{DBA9AACE-4DF1-0C3D-F34B-FD784EFE935E}"/>
              </a:ext>
            </a:extLst>
          </p:cNvPr>
          <p:cNvSpPr txBox="1"/>
          <p:nvPr/>
        </p:nvSpPr>
        <p:spPr>
          <a:xfrm>
            <a:off x="9748477" y="1114179"/>
            <a:ext cx="953184" cy="738664"/>
          </a:xfrm>
          <a:prstGeom prst="rect">
            <a:avLst/>
          </a:prstGeom>
          <a:solidFill>
            <a:srgbClr val="92D050"/>
          </a:solidFill>
        </p:spPr>
        <p:txBody>
          <a:bodyPr wrap="square" rtlCol="0">
            <a:spAutoFit/>
          </a:bodyPr>
          <a:lstStyle/>
          <a:p>
            <a:r>
              <a:rPr lang="en-IN" sz="1400" b="1" dirty="0"/>
              <a:t>Inf</a:t>
            </a:r>
          </a:p>
          <a:p>
            <a:r>
              <a:rPr lang="en-IN" sz="1400" dirty="0"/>
              <a:t>QS &gt; 0</a:t>
            </a:r>
          </a:p>
          <a:p>
            <a:r>
              <a:rPr lang="en-IN" sz="1400" dirty="0"/>
              <a:t>PPT=0</a:t>
            </a:r>
          </a:p>
        </p:txBody>
      </p:sp>
      <p:sp>
        <p:nvSpPr>
          <p:cNvPr id="41" name="TextBox 40">
            <a:extLst>
              <a:ext uri="{FF2B5EF4-FFF2-40B4-BE49-F238E27FC236}">
                <a16:creationId xmlns:a16="http://schemas.microsoft.com/office/drawing/2014/main" id="{8E23B07D-BE15-3A93-7C68-08FCDFD43BF8}"/>
              </a:ext>
            </a:extLst>
          </p:cNvPr>
          <p:cNvSpPr txBox="1"/>
          <p:nvPr/>
        </p:nvSpPr>
        <p:spPr>
          <a:xfrm>
            <a:off x="9940205" y="3059668"/>
            <a:ext cx="953184" cy="738664"/>
          </a:xfrm>
          <a:prstGeom prst="rect">
            <a:avLst/>
          </a:prstGeom>
          <a:solidFill>
            <a:srgbClr val="92D050"/>
          </a:solidFill>
        </p:spPr>
        <p:txBody>
          <a:bodyPr wrap="square" rtlCol="0">
            <a:spAutoFit/>
          </a:bodyPr>
          <a:lstStyle/>
          <a:p>
            <a:r>
              <a:rPr lang="en-IN" sz="1400" b="1" dirty="0"/>
              <a:t>Nan</a:t>
            </a:r>
          </a:p>
          <a:p>
            <a:r>
              <a:rPr lang="en-IN" sz="1400" dirty="0"/>
              <a:t>QS = 0</a:t>
            </a:r>
          </a:p>
          <a:p>
            <a:r>
              <a:rPr lang="en-IN" sz="1400" dirty="0"/>
              <a:t>PPT=0</a:t>
            </a:r>
          </a:p>
        </p:txBody>
      </p:sp>
      <p:sp>
        <p:nvSpPr>
          <p:cNvPr id="45" name="TextBox 44">
            <a:extLst>
              <a:ext uri="{FF2B5EF4-FFF2-40B4-BE49-F238E27FC236}">
                <a16:creationId xmlns:a16="http://schemas.microsoft.com/office/drawing/2014/main" id="{2555352B-1EA4-10A5-3C95-A31245302195}"/>
              </a:ext>
            </a:extLst>
          </p:cNvPr>
          <p:cNvSpPr txBox="1"/>
          <p:nvPr/>
        </p:nvSpPr>
        <p:spPr>
          <a:xfrm>
            <a:off x="9940205" y="5439049"/>
            <a:ext cx="953184" cy="738664"/>
          </a:xfrm>
          <a:prstGeom prst="rect">
            <a:avLst/>
          </a:prstGeom>
          <a:solidFill>
            <a:srgbClr val="92D050"/>
          </a:solidFill>
        </p:spPr>
        <p:txBody>
          <a:bodyPr wrap="square" rtlCol="0">
            <a:spAutoFit/>
          </a:bodyPr>
          <a:lstStyle/>
          <a:p>
            <a:r>
              <a:rPr lang="en-IN" sz="1400" b="1" dirty="0"/>
              <a:t>RE&gt;1</a:t>
            </a:r>
          </a:p>
          <a:p>
            <a:r>
              <a:rPr lang="en-IN" sz="1400" dirty="0"/>
              <a:t>QS &gt; ppt</a:t>
            </a:r>
          </a:p>
          <a:p>
            <a:r>
              <a:rPr lang="en-IN" sz="1400" dirty="0"/>
              <a:t>ppt&gt;0</a:t>
            </a:r>
          </a:p>
        </p:txBody>
      </p:sp>
      <p:grpSp>
        <p:nvGrpSpPr>
          <p:cNvPr id="55" name="Group 54">
            <a:extLst>
              <a:ext uri="{FF2B5EF4-FFF2-40B4-BE49-F238E27FC236}">
                <a16:creationId xmlns:a16="http://schemas.microsoft.com/office/drawing/2014/main" id="{456D7AB6-4076-C7A3-3967-395E2631F143}"/>
              </a:ext>
            </a:extLst>
          </p:cNvPr>
          <p:cNvGrpSpPr/>
          <p:nvPr/>
        </p:nvGrpSpPr>
        <p:grpSpPr>
          <a:xfrm>
            <a:off x="75813" y="4778059"/>
            <a:ext cx="9146335" cy="1852736"/>
            <a:chOff x="201454" y="4807556"/>
            <a:chExt cx="9146335" cy="1852736"/>
          </a:xfrm>
        </p:grpSpPr>
        <p:pic>
          <p:nvPicPr>
            <p:cNvPr id="48" name="Picture 47" descr="A chart of a temperature&#10;&#10;Description automatically generated with medium confidence">
              <a:extLst>
                <a:ext uri="{FF2B5EF4-FFF2-40B4-BE49-F238E27FC236}">
                  <a16:creationId xmlns:a16="http://schemas.microsoft.com/office/drawing/2014/main" id="{F0E69D7D-1A73-7FA3-AFEA-D24979669B95}"/>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358367" y="4807556"/>
              <a:ext cx="2470312" cy="1852734"/>
            </a:xfrm>
            <a:prstGeom prst="rect">
              <a:avLst/>
            </a:prstGeom>
          </p:spPr>
        </p:pic>
        <p:pic>
          <p:nvPicPr>
            <p:cNvPr id="52" name="Picture 51" descr="A chart of a temperature&#10;&#10;Description automatically generated with medium confidence">
              <a:extLst>
                <a:ext uri="{FF2B5EF4-FFF2-40B4-BE49-F238E27FC236}">
                  <a16:creationId xmlns:a16="http://schemas.microsoft.com/office/drawing/2014/main" id="{3E6C8E43-C1A8-1D74-D5B0-CC7A35448EA6}"/>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01454" y="4807558"/>
              <a:ext cx="2470312" cy="1852734"/>
            </a:xfrm>
            <a:prstGeom prst="rect">
              <a:avLst/>
            </a:prstGeom>
          </p:spPr>
        </p:pic>
        <p:pic>
          <p:nvPicPr>
            <p:cNvPr id="54" name="Picture 53" descr="A chart of a temperature&#10;&#10;Description automatically generated with medium confidence">
              <a:extLst>
                <a:ext uri="{FF2B5EF4-FFF2-40B4-BE49-F238E27FC236}">
                  <a16:creationId xmlns:a16="http://schemas.microsoft.com/office/drawing/2014/main" id="{17AB4636-F3C9-4B02-1767-EB7FABAC132D}"/>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617922" y="4807556"/>
              <a:ext cx="2470312" cy="1852734"/>
            </a:xfrm>
            <a:prstGeom prst="rect">
              <a:avLst/>
            </a:prstGeom>
          </p:spPr>
        </p:pic>
        <p:pic>
          <p:nvPicPr>
            <p:cNvPr id="50" name="Picture 49" descr="A chart of a temperature&#10;&#10;Description automatically generated with medium confidence">
              <a:extLst>
                <a:ext uri="{FF2B5EF4-FFF2-40B4-BE49-F238E27FC236}">
                  <a16:creationId xmlns:a16="http://schemas.microsoft.com/office/drawing/2014/main" id="{42C2D15A-FC5A-1C03-3F7A-1BB4005DAE3B}"/>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6877477" y="4807556"/>
              <a:ext cx="2470312" cy="1852734"/>
            </a:xfrm>
            <a:prstGeom prst="rect">
              <a:avLst/>
            </a:prstGeom>
          </p:spPr>
        </p:pic>
      </p:grpSp>
    </p:spTree>
    <p:extLst>
      <p:ext uri="{BB962C8B-B14F-4D97-AF65-F5344CB8AC3E}">
        <p14:creationId xmlns:p14="http://schemas.microsoft.com/office/powerpoint/2010/main" val="40588800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a:extLst>
            <a:ext uri="{FF2B5EF4-FFF2-40B4-BE49-F238E27FC236}">
              <a16:creationId xmlns:a16="http://schemas.microsoft.com/office/drawing/2014/main" id="{7D995ED1-128B-C1CC-258C-4AF46CFDC15B}"/>
            </a:ext>
          </a:extLst>
        </p:cNvPr>
        <p:cNvGrpSpPr/>
        <p:nvPr/>
      </p:nvGrpSpPr>
      <p:grpSpPr>
        <a:xfrm>
          <a:off x="0" y="0"/>
          <a:ext cx="0" cy="0"/>
          <a:chOff x="0" y="0"/>
          <a:chExt cx="0" cy="0"/>
        </a:xfrm>
      </p:grpSpPr>
      <p:pic>
        <p:nvPicPr>
          <p:cNvPr id="48" name="Picture 47">
            <a:extLst>
              <a:ext uri="{FF2B5EF4-FFF2-40B4-BE49-F238E27FC236}">
                <a16:creationId xmlns:a16="http://schemas.microsoft.com/office/drawing/2014/main" id="{D12D7D8C-C71D-17CD-2F24-2F8406A50D25}"/>
              </a:ext>
            </a:extLst>
          </p:cNvPr>
          <p:cNvPicPr>
            <a:picLocks noChangeAspect="1"/>
          </p:cNvPicPr>
          <p:nvPr/>
        </p:nvPicPr>
        <p:blipFill rotWithShape="1">
          <a:blip r:embed="rId2"/>
          <a:srcRect r="22105"/>
          <a:stretch/>
        </p:blipFill>
        <p:spPr>
          <a:xfrm>
            <a:off x="68104" y="3929222"/>
            <a:ext cx="4646031" cy="1633004"/>
          </a:xfrm>
          <a:prstGeom prst="rect">
            <a:avLst/>
          </a:prstGeom>
        </p:spPr>
      </p:pic>
      <p:sp>
        <p:nvSpPr>
          <p:cNvPr id="4" name="Slide Number Placeholder 3">
            <a:extLst>
              <a:ext uri="{FF2B5EF4-FFF2-40B4-BE49-F238E27FC236}">
                <a16:creationId xmlns:a16="http://schemas.microsoft.com/office/drawing/2014/main" id="{B28DF7E7-9B61-47B8-E7D5-6616FD5CA305}"/>
              </a:ext>
            </a:extLst>
          </p:cNvPr>
          <p:cNvSpPr>
            <a:spLocks noGrp="1"/>
          </p:cNvSpPr>
          <p:nvPr>
            <p:ph type="sldNum" sz="quarter" idx="12"/>
          </p:nvPr>
        </p:nvSpPr>
        <p:spPr>
          <a:xfrm>
            <a:off x="8220002" y="6350957"/>
            <a:ext cx="2743200" cy="365125"/>
          </a:xfrm>
        </p:spPr>
        <p:txBody>
          <a:bodyPr/>
          <a:lstStyle/>
          <a:p>
            <a:fld id="{1EF9052F-D4DD-D145-84E4-8EC3C66C4C00}" type="slidenum">
              <a:rPr lang="en-US" smtClean="0"/>
              <a:t>8</a:t>
            </a:fld>
            <a:endParaRPr lang="en-US" dirty="0"/>
          </a:p>
        </p:txBody>
      </p:sp>
      <p:sp>
        <p:nvSpPr>
          <p:cNvPr id="7" name="TextBox 6">
            <a:extLst>
              <a:ext uri="{FF2B5EF4-FFF2-40B4-BE49-F238E27FC236}">
                <a16:creationId xmlns:a16="http://schemas.microsoft.com/office/drawing/2014/main" id="{C09D7ED2-F717-ACC4-0BF8-311A2BB3E1D4}"/>
              </a:ext>
            </a:extLst>
          </p:cNvPr>
          <p:cNvSpPr txBox="1"/>
          <p:nvPr/>
        </p:nvSpPr>
        <p:spPr>
          <a:xfrm>
            <a:off x="95003" y="83151"/>
            <a:ext cx="7460512" cy="509609"/>
          </a:xfrm>
          <a:prstGeom prst="rect">
            <a:avLst/>
          </a:prstGeom>
          <a:gradFill flip="none" rotWithShape="1">
            <a:gsLst>
              <a:gs pos="0">
                <a:schemeClr val="bg1">
                  <a:lumMod val="95000"/>
                </a:schemeClr>
              </a:gs>
              <a:gs pos="99000">
                <a:schemeClr val="accent1"/>
              </a:gs>
            </a:gsLst>
            <a:path path="circle">
              <a:fillToRect l="100000" t="100000"/>
            </a:path>
            <a:tileRect r="-100000" b="-100000"/>
          </a:gradFill>
          <a:ln w="38100">
            <a:noFill/>
          </a:ln>
        </p:spPr>
        <p:txBody>
          <a:bodyPr wrap="square" lIns="72000" tIns="72000" rIns="72000" bIns="72000" rtlCol="0" anchor="ctr" anchorCtr="0">
            <a:spAutoFit/>
          </a:bodyPr>
          <a:lstStyle/>
          <a:p>
            <a:pPr>
              <a:lnSpc>
                <a:spcPct val="150000"/>
              </a:lnSpc>
            </a:pPr>
            <a:r>
              <a:rPr lang="en-US"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0</a:t>
            </a:r>
            <a:r>
              <a:rPr lang="en-US" sz="18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_preprocessing (data scanning)</a:t>
            </a:r>
            <a:endParaRPr lang="en-US" sz="1800" b="1" dirty="0">
              <a:solidFill>
                <a:schemeClr val="bg1"/>
              </a:solidFill>
              <a:latin typeface="Helvetica Neue" panose="02000503000000020004" pitchFamily="2" charset="0"/>
            </a:endParaRPr>
          </a:p>
        </p:txBody>
      </p:sp>
      <p:pic>
        <p:nvPicPr>
          <p:cNvPr id="6" name="Picture 5">
            <a:extLst>
              <a:ext uri="{FF2B5EF4-FFF2-40B4-BE49-F238E27FC236}">
                <a16:creationId xmlns:a16="http://schemas.microsoft.com/office/drawing/2014/main" id="{FFF4D329-BC8C-5C8C-8353-B4B486A1F425}"/>
              </a:ext>
            </a:extLst>
          </p:cNvPr>
          <p:cNvPicPr>
            <a:picLocks noChangeAspect="1"/>
          </p:cNvPicPr>
          <p:nvPr/>
        </p:nvPicPr>
        <p:blipFill>
          <a:blip r:embed="rId3"/>
          <a:stretch>
            <a:fillRect/>
          </a:stretch>
        </p:blipFill>
        <p:spPr>
          <a:xfrm>
            <a:off x="10682024" y="657389"/>
            <a:ext cx="2834407" cy="2637140"/>
          </a:xfrm>
          <a:prstGeom prst="rect">
            <a:avLst/>
          </a:prstGeom>
        </p:spPr>
      </p:pic>
      <p:sp>
        <p:nvSpPr>
          <p:cNvPr id="13" name="Rectangle 12">
            <a:extLst>
              <a:ext uri="{FF2B5EF4-FFF2-40B4-BE49-F238E27FC236}">
                <a16:creationId xmlns:a16="http://schemas.microsoft.com/office/drawing/2014/main" id="{B0F73D13-A0E3-F9EC-BC92-8CF044CBC91C}"/>
              </a:ext>
            </a:extLst>
          </p:cNvPr>
          <p:cNvSpPr/>
          <p:nvPr/>
        </p:nvSpPr>
        <p:spPr>
          <a:xfrm>
            <a:off x="10662239" y="20346"/>
            <a:ext cx="2354582" cy="55219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r>
              <a:rPr lang="en-IN" sz="1100" dirty="0">
                <a:solidFill>
                  <a:schemeClr val="bg1"/>
                </a:solidFill>
                <a:latin typeface="Helvetica Neue" panose="02000503000000020004" pitchFamily="2" charset="0"/>
              </a:rPr>
              <a:t>Another </a:t>
            </a:r>
            <a:r>
              <a:rPr lang="en-IN" sz="1100" dirty="0" err="1">
                <a:solidFill>
                  <a:schemeClr val="bg1"/>
                </a:solidFill>
                <a:latin typeface="Helvetica Neue" panose="02000503000000020004" pitchFamily="2" charset="0"/>
              </a:rPr>
              <a:t>descepency</a:t>
            </a:r>
            <a:r>
              <a:rPr lang="en-IN" sz="1100" dirty="0">
                <a:solidFill>
                  <a:schemeClr val="bg1"/>
                </a:solidFill>
                <a:latin typeface="Helvetica Neue" panose="02000503000000020004" pitchFamily="2" charset="0"/>
              </a:rPr>
              <a:t> : </a:t>
            </a:r>
            <a:r>
              <a:rPr lang="en-IN" sz="1100" b="1" dirty="0">
                <a:solidFill>
                  <a:schemeClr val="bg1"/>
                </a:solidFill>
                <a:latin typeface="Helvetica Neue" panose="02000503000000020004" pitchFamily="2" charset="0"/>
              </a:rPr>
              <a:t>RE&gt;0.8</a:t>
            </a:r>
            <a:r>
              <a:rPr lang="en-IN" sz="1100" dirty="0">
                <a:solidFill>
                  <a:schemeClr val="bg1"/>
                </a:solidFill>
                <a:latin typeface="Helvetica Neue" panose="02000503000000020004" pitchFamily="2" charset="0"/>
              </a:rPr>
              <a:t>. A lot of grids showing very high RE.</a:t>
            </a:r>
          </a:p>
        </p:txBody>
      </p:sp>
      <p:sp>
        <p:nvSpPr>
          <p:cNvPr id="15" name="Rectangle 14">
            <a:extLst>
              <a:ext uri="{FF2B5EF4-FFF2-40B4-BE49-F238E27FC236}">
                <a16:creationId xmlns:a16="http://schemas.microsoft.com/office/drawing/2014/main" id="{422A19FB-64A9-63C9-223E-EC66F7A78757}"/>
              </a:ext>
            </a:extLst>
          </p:cNvPr>
          <p:cNvSpPr/>
          <p:nvPr/>
        </p:nvSpPr>
        <p:spPr>
          <a:xfrm>
            <a:off x="5635882" y="2217502"/>
            <a:ext cx="3740286" cy="478007"/>
          </a:xfrm>
          <a:prstGeom prst="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r>
              <a:rPr lang="en-IN" sz="1100" dirty="0">
                <a:latin typeface="Helvetica Neue" panose="02000503000000020004"/>
              </a:rPr>
              <a:t>Step 1 : Replace all inf to nan</a:t>
            </a:r>
          </a:p>
          <a:p>
            <a:r>
              <a:rPr lang="en-IN" sz="1100" dirty="0">
                <a:latin typeface="Helvetica Neue" panose="02000503000000020004"/>
              </a:rPr>
              <a:t>Step 2 : Also remove RE&gt;0.8</a:t>
            </a:r>
          </a:p>
          <a:p>
            <a:pPr marL="285750" indent="-285750">
              <a:buFont typeface="Arial" panose="020B0604020202020204" pitchFamily="34" charset="0"/>
              <a:buChar char="•"/>
            </a:pPr>
            <a:endParaRPr lang="en-IN" sz="1100" dirty="0">
              <a:latin typeface="Helvetica Neue" panose="02000503000000020004"/>
            </a:endParaRPr>
          </a:p>
          <a:p>
            <a:pPr marL="285750" indent="-285750">
              <a:buFont typeface="Arial" panose="020B0604020202020204" pitchFamily="34" charset="0"/>
              <a:buChar char="•"/>
            </a:pPr>
            <a:endParaRPr lang="en-IN" sz="1100" dirty="0">
              <a:latin typeface="Helvetica Neue" panose="02000503000000020004"/>
            </a:endParaRPr>
          </a:p>
        </p:txBody>
      </p:sp>
      <p:sp>
        <p:nvSpPr>
          <p:cNvPr id="16" name="Rectangle 15">
            <a:extLst>
              <a:ext uri="{FF2B5EF4-FFF2-40B4-BE49-F238E27FC236}">
                <a16:creationId xmlns:a16="http://schemas.microsoft.com/office/drawing/2014/main" id="{99D23BC2-D5C9-BE24-72B9-7ADE8570BBF7}"/>
              </a:ext>
            </a:extLst>
          </p:cNvPr>
          <p:cNvSpPr/>
          <p:nvPr/>
        </p:nvSpPr>
        <p:spPr>
          <a:xfrm>
            <a:off x="309898" y="1232053"/>
            <a:ext cx="1463594" cy="718945"/>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accent2"/>
                </a:solidFill>
                <a:latin typeface="Segoe UI Black" panose="020B0A02040204020203" pitchFamily="34" charset="0"/>
                <a:ea typeface="Segoe UI Black" panose="020B0A02040204020203" pitchFamily="34" charset="0"/>
              </a:rPr>
              <a:t>Final Solution</a:t>
            </a:r>
          </a:p>
        </p:txBody>
      </p:sp>
      <p:sp>
        <p:nvSpPr>
          <p:cNvPr id="2" name="Rectangle 1">
            <a:extLst>
              <a:ext uri="{FF2B5EF4-FFF2-40B4-BE49-F238E27FC236}">
                <a16:creationId xmlns:a16="http://schemas.microsoft.com/office/drawing/2014/main" id="{4159F5F9-D624-A18B-FDCE-2920FE7F19EE}"/>
              </a:ext>
            </a:extLst>
          </p:cNvPr>
          <p:cNvSpPr/>
          <p:nvPr/>
        </p:nvSpPr>
        <p:spPr>
          <a:xfrm>
            <a:off x="2398480" y="1046540"/>
            <a:ext cx="2781650" cy="1086461"/>
          </a:xfrm>
          <a:prstGeom prst="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pPr marL="285750" indent="-285750">
              <a:buFont typeface="Arial" panose="020B0604020202020204" pitchFamily="34" charset="0"/>
              <a:buChar char="•"/>
            </a:pPr>
            <a:r>
              <a:rPr lang="en-IN" sz="1000" dirty="0">
                <a:latin typeface="Helvetica Neue" panose="02000503000000020004"/>
              </a:rPr>
              <a:t>Replace all ppt value &lt; 2cm/ month. (since this near zero values causing a lot  troubles, 0.001/0.001)</a:t>
            </a:r>
          </a:p>
          <a:p>
            <a:pPr marL="285750" indent="-285750">
              <a:buFont typeface="Arial" panose="020B0604020202020204" pitchFamily="34" charset="0"/>
              <a:buChar char="•"/>
            </a:pPr>
            <a:r>
              <a:rPr lang="en-IN" sz="1000" dirty="0">
                <a:latin typeface="Helvetica Neue" panose="02000503000000020004"/>
              </a:rPr>
              <a:t>RE at these range won’t give the potential catchment </a:t>
            </a:r>
            <a:r>
              <a:rPr lang="en-IN" sz="1000" dirty="0" err="1">
                <a:latin typeface="Helvetica Neue" panose="02000503000000020004"/>
              </a:rPr>
              <a:t>charactestics</a:t>
            </a:r>
            <a:endParaRPr lang="en-IN" sz="1000" dirty="0">
              <a:latin typeface="Helvetica Neue" panose="02000503000000020004"/>
            </a:endParaRPr>
          </a:p>
          <a:p>
            <a:pPr marL="285750" indent="-285750">
              <a:buFont typeface="Arial" panose="020B0604020202020204" pitchFamily="34" charset="0"/>
              <a:buChar char="•"/>
            </a:pPr>
            <a:r>
              <a:rPr lang="en-IN" sz="1000" dirty="0">
                <a:latin typeface="Helvetica Neue" panose="02000503000000020004"/>
              </a:rPr>
              <a:t>Set all points where Qs&gt;ppt to nan</a:t>
            </a:r>
          </a:p>
          <a:p>
            <a:pPr marL="285750" indent="-285750">
              <a:buFont typeface="Arial" panose="020B0604020202020204" pitchFamily="34" charset="0"/>
              <a:buChar char="•"/>
            </a:pPr>
            <a:endParaRPr lang="en-IN" sz="1000" dirty="0">
              <a:latin typeface="Helvetica Neue" panose="02000503000000020004"/>
            </a:endParaRPr>
          </a:p>
        </p:txBody>
      </p:sp>
      <p:cxnSp>
        <p:nvCxnSpPr>
          <p:cNvPr id="5" name="Connector: Elbow 4">
            <a:extLst>
              <a:ext uri="{FF2B5EF4-FFF2-40B4-BE49-F238E27FC236}">
                <a16:creationId xmlns:a16="http://schemas.microsoft.com/office/drawing/2014/main" id="{352F5CB2-1560-4B83-69CA-FA05D70604D4}"/>
              </a:ext>
            </a:extLst>
          </p:cNvPr>
          <p:cNvCxnSpPr>
            <a:cxnSpLocks/>
            <a:stCxn id="16" idx="3"/>
            <a:endCxn id="2" idx="1"/>
          </p:cNvCxnSpPr>
          <p:nvPr/>
        </p:nvCxnSpPr>
        <p:spPr>
          <a:xfrm flipV="1">
            <a:off x="1773492" y="1589771"/>
            <a:ext cx="624988" cy="1755"/>
          </a:xfrm>
          <a:prstGeom prst="bentConnector3">
            <a:avLst/>
          </a:prstGeom>
          <a:ln w="1270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ED52A84C-83F5-303F-99EC-8BB1E8C72A6F}"/>
              </a:ext>
            </a:extLst>
          </p:cNvPr>
          <p:cNvSpPr/>
          <p:nvPr/>
        </p:nvSpPr>
        <p:spPr>
          <a:xfrm>
            <a:off x="6804905" y="1242297"/>
            <a:ext cx="1402240" cy="327004"/>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r>
              <a:rPr lang="en-IN" sz="1400" b="1" dirty="0">
                <a:latin typeface="Helvetica Neue" panose="02000503000000020004"/>
              </a:rPr>
              <a:t>Calculate RE</a:t>
            </a:r>
          </a:p>
        </p:txBody>
      </p:sp>
      <p:cxnSp>
        <p:nvCxnSpPr>
          <p:cNvPr id="9" name="Connector: Elbow 8">
            <a:extLst>
              <a:ext uri="{FF2B5EF4-FFF2-40B4-BE49-F238E27FC236}">
                <a16:creationId xmlns:a16="http://schemas.microsoft.com/office/drawing/2014/main" id="{33712201-BE33-234B-287D-CFB34172C564}"/>
              </a:ext>
            </a:extLst>
          </p:cNvPr>
          <p:cNvCxnSpPr>
            <a:cxnSpLocks/>
            <a:stCxn id="2" idx="3"/>
            <a:endCxn id="8" idx="1"/>
          </p:cNvCxnSpPr>
          <p:nvPr/>
        </p:nvCxnSpPr>
        <p:spPr>
          <a:xfrm flipV="1">
            <a:off x="5180130" y="1405799"/>
            <a:ext cx="1624775" cy="183972"/>
          </a:xfrm>
          <a:prstGeom prst="bentConnector3">
            <a:avLst/>
          </a:prstGeom>
          <a:ln w="1270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E6BE09D7-D079-E769-7FD0-5DFDDA38CA51}"/>
              </a:ext>
            </a:extLst>
          </p:cNvPr>
          <p:cNvCxnSpPr>
            <a:cxnSpLocks/>
            <a:stCxn id="8" idx="2"/>
            <a:endCxn id="15" idx="0"/>
          </p:cNvCxnSpPr>
          <p:nvPr/>
        </p:nvCxnSpPr>
        <p:spPr>
          <a:xfrm rot="5400000">
            <a:off x="7181925" y="1893401"/>
            <a:ext cx="648201" cy="12700"/>
          </a:xfrm>
          <a:prstGeom prst="bentConnector3">
            <a:avLst>
              <a:gd name="adj1" fmla="val 50000"/>
            </a:avLst>
          </a:prstGeom>
          <a:ln w="1270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A81378CD-3467-4AD2-165F-835812A63AB9}"/>
              </a:ext>
            </a:extLst>
          </p:cNvPr>
          <p:cNvSpPr/>
          <p:nvPr/>
        </p:nvSpPr>
        <p:spPr>
          <a:xfrm>
            <a:off x="5098537" y="3670275"/>
            <a:ext cx="2546583" cy="517895"/>
          </a:xfrm>
          <a:prstGeom prst="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r>
              <a:rPr lang="en-IN" sz="1100" dirty="0">
                <a:latin typeface="Helvetica Neue" panose="02000503000000020004"/>
              </a:rPr>
              <a:t>Fill nan with linear interpolation (</a:t>
            </a:r>
            <a:r>
              <a:rPr lang="en-IN" sz="1100" dirty="0" err="1">
                <a:latin typeface="Helvetica Neue" panose="02000503000000020004"/>
              </a:rPr>
              <a:t>lon</a:t>
            </a:r>
            <a:r>
              <a:rPr lang="en-IN" sz="1100" dirty="0">
                <a:latin typeface="Helvetica Neue" panose="02000503000000020004"/>
              </a:rPr>
              <a:t> and time wise)</a:t>
            </a:r>
          </a:p>
          <a:p>
            <a:endParaRPr lang="en-IN" sz="1100" dirty="0">
              <a:latin typeface="Helvetica Neue" panose="02000503000000020004"/>
            </a:endParaRPr>
          </a:p>
        </p:txBody>
      </p:sp>
      <p:cxnSp>
        <p:nvCxnSpPr>
          <p:cNvPr id="22" name="Connector: Elbow 21">
            <a:extLst>
              <a:ext uri="{FF2B5EF4-FFF2-40B4-BE49-F238E27FC236}">
                <a16:creationId xmlns:a16="http://schemas.microsoft.com/office/drawing/2014/main" id="{E005FA94-ED86-6493-1C08-DE5FDC64FEBD}"/>
              </a:ext>
            </a:extLst>
          </p:cNvPr>
          <p:cNvCxnSpPr>
            <a:cxnSpLocks/>
            <a:stCxn id="15" idx="1"/>
            <a:endCxn id="26" idx="0"/>
          </p:cNvCxnSpPr>
          <p:nvPr/>
        </p:nvCxnSpPr>
        <p:spPr>
          <a:xfrm rot="10800000" flipV="1">
            <a:off x="4127746" y="2456505"/>
            <a:ext cx="1508137" cy="1384095"/>
          </a:xfrm>
          <a:prstGeom prst="bentConnector2">
            <a:avLst/>
          </a:prstGeom>
          <a:ln w="1270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88B1AE43-77E1-AA41-53CB-B45C3F64A012}"/>
              </a:ext>
            </a:extLst>
          </p:cNvPr>
          <p:cNvSpPr/>
          <p:nvPr/>
        </p:nvSpPr>
        <p:spPr>
          <a:xfrm>
            <a:off x="3527770" y="3840601"/>
            <a:ext cx="1199950" cy="424515"/>
          </a:xfrm>
          <a:prstGeom prst="rect">
            <a:avLst/>
          </a:prstGeom>
          <a:no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r>
              <a:rPr lang="en-IN" sz="1000" b="1" dirty="0">
                <a:solidFill>
                  <a:schemeClr val="tx1"/>
                </a:solidFill>
                <a:effectLst>
                  <a:outerShdw blurRad="50800" dist="50800" dir="5400000" algn="ctr" rotWithShape="0">
                    <a:schemeClr val="bg1">
                      <a:alpha val="53000"/>
                    </a:schemeClr>
                  </a:outerShdw>
                </a:effectLst>
                <a:latin typeface="Helvetica Neue" panose="02000503000000020004"/>
              </a:rPr>
              <a:t>Mean/ Variance</a:t>
            </a:r>
          </a:p>
          <a:p>
            <a:r>
              <a:rPr lang="en-IN" sz="1000" b="1" dirty="0">
                <a:solidFill>
                  <a:schemeClr val="tx1"/>
                </a:solidFill>
                <a:effectLst>
                  <a:outerShdw blurRad="50800" dist="50800" dir="5400000" algn="ctr" rotWithShape="0">
                    <a:schemeClr val="bg1">
                      <a:alpha val="53000"/>
                    </a:schemeClr>
                  </a:outerShdw>
                </a:effectLst>
                <a:latin typeface="Helvetica Neue" panose="02000503000000020004"/>
              </a:rPr>
              <a:t>Trend analysis</a:t>
            </a:r>
          </a:p>
        </p:txBody>
      </p:sp>
      <p:sp>
        <p:nvSpPr>
          <p:cNvPr id="30" name="Rectangle 29">
            <a:extLst>
              <a:ext uri="{FF2B5EF4-FFF2-40B4-BE49-F238E27FC236}">
                <a16:creationId xmlns:a16="http://schemas.microsoft.com/office/drawing/2014/main" id="{26B7D38B-CF05-D8BB-263D-27FB28459E44}"/>
              </a:ext>
            </a:extLst>
          </p:cNvPr>
          <p:cNvSpPr/>
          <p:nvPr/>
        </p:nvSpPr>
        <p:spPr>
          <a:xfrm>
            <a:off x="7555749" y="5615703"/>
            <a:ext cx="1537606" cy="482660"/>
          </a:xfrm>
          <a:prstGeom prst="rect">
            <a:avLst/>
          </a:prstGeom>
          <a:no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pPr marL="171450" indent="-171450">
              <a:buFont typeface="Arial" panose="020B0604020202020204" pitchFamily="34" charset="0"/>
              <a:buChar char="•"/>
            </a:pPr>
            <a:r>
              <a:rPr lang="en-IN" sz="1000" b="1" dirty="0">
                <a:solidFill>
                  <a:schemeClr val="tx1"/>
                </a:solidFill>
                <a:effectLst>
                  <a:outerShdw blurRad="50800" dist="50800" dir="5400000" algn="ctr" rotWithShape="0">
                    <a:schemeClr val="bg1">
                      <a:alpha val="53000"/>
                    </a:schemeClr>
                  </a:outerShdw>
                </a:effectLst>
                <a:latin typeface="Helvetica Neue" panose="02000503000000020004"/>
              </a:rPr>
              <a:t>Distribution Fitting</a:t>
            </a:r>
          </a:p>
          <a:p>
            <a:pPr marL="171450" indent="-171450">
              <a:buFont typeface="Arial" panose="020B0604020202020204" pitchFamily="34" charset="0"/>
              <a:buChar char="•"/>
            </a:pPr>
            <a:r>
              <a:rPr lang="en-IN" sz="1000" b="1" dirty="0">
                <a:solidFill>
                  <a:schemeClr val="tx1"/>
                </a:solidFill>
                <a:effectLst>
                  <a:outerShdw blurRad="50800" dist="50800" dir="5400000" algn="ctr" rotWithShape="0">
                    <a:schemeClr val="bg1">
                      <a:alpha val="53000"/>
                    </a:schemeClr>
                  </a:outerShdw>
                </a:effectLst>
                <a:latin typeface="Helvetica Neue" panose="02000503000000020004"/>
              </a:rPr>
              <a:t> Correlation</a:t>
            </a:r>
          </a:p>
          <a:p>
            <a:endParaRPr lang="en-IN" sz="1000" b="1" dirty="0">
              <a:solidFill>
                <a:schemeClr val="tx1"/>
              </a:solidFill>
              <a:effectLst>
                <a:outerShdw blurRad="50800" dist="50800" dir="5400000" algn="ctr" rotWithShape="0">
                  <a:schemeClr val="bg1">
                    <a:alpha val="53000"/>
                  </a:schemeClr>
                </a:outerShdw>
              </a:effectLst>
              <a:latin typeface="Helvetica Neue" panose="02000503000000020004"/>
            </a:endParaRPr>
          </a:p>
        </p:txBody>
      </p:sp>
      <p:cxnSp>
        <p:nvCxnSpPr>
          <p:cNvPr id="31" name="Connector: Elbow 30">
            <a:extLst>
              <a:ext uri="{FF2B5EF4-FFF2-40B4-BE49-F238E27FC236}">
                <a16:creationId xmlns:a16="http://schemas.microsoft.com/office/drawing/2014/main" id="{080F2506-0A80-77E6-A6B2-24D7402E2ADE}"/>
              </a:ext>
            </a:extLst>
          </p:cNvPr>
          <p:cNvCxnSpPr>
            <a:cxnSpLocks/>
            <a:stCxn id="15" idx="2"/>
            <a:endCxn id="21" idx="0"/>
          </p:cNvCxnSpPr>
          <p:nvPr/>
        </p:nvCxnSpPr>
        <p:spPr>
          <a:xfrm rot="5400000">
            <a:off x="6451544" y="2615794"/>
            <a:ext cx="974766" cy="1134196"/>
          </a:xfrm>
          <a:prstGeom prst="bentConnector3">
            <a:avLst>
              <a:gd name="adj1" fmla="val 68156"/>
            </a:avLst>
          </a:prstGeom>
          <a:ln w="1270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Connector: Elbow 33">
            <a:extLst>
              <a:ext uri="{FF2B5EF4-FFF2-40B4-BE49-F238E27FC236}">
                <a16:creationId xmlns:a16="http://schemas.microsoft.com/office/drawing/2014/main" id="{41534CDE-31EF-2E25-0700-178655F85A9D}"/>
              </a:ext>
            </a:extLst>
          </p:cNvPr>
          <p:cNvCxnSpPr>
            <a:cxnSpLocks/>
            <a:stCxn id="21" idx="2"/>
            <a:endCxn id="30" idx="0"/>
          </p:cNvCxnSpPr>
          <p:nvPr/>
        </p:nvCxnSpPr>
        <p:spPr>
          <a:xfrm rot="16200000" flipH="1">
            <a:off x="6634424" y="3925574"/>
            <a:ext cx="1427533" cy="1952723"/>
          </a:xfrm>
          <a:prstGeom prst="bentConnector3">
            <a:avLst>
              <a:gd name="adj1" fmla="val 50000"/>
            </a:avLst>
          </a:prstGeom>
          <a:ln w="1270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Connector: Curved 43">
            <a:extLst>
              <a:ext uri="{FF2B5EF4-FFF2-40B4-BE49-F238E27FC236}">
                <a16:creationId xmlns:a16="http://schemas.microsoft.com/office/drawing/2014/main" id="{D630BE90-93B7-0FC6-B699-A850C4F63ABE}"/>
              </a:ext>
            </a:extLst>
          </p:cNvPr>
          <p:cNvCxnSpPr>
            <a:cxnSpLocks/>
            <a:stCxn id="46" idx="3"/>
            <a:endCxn id="45" idx="0"/>
          </p:cNvCxnSpPr>
          <p:nvPr/>
        </p:nvCxnSpPr>
        <p:spPr>
          <a:xfrm flipH="1">
            <a:off x="10963202" y="4073579"/>
            <a:ext cx="570511" cy="1231063"/>
          </a:xfrm>
          <a:prstGeom prst="curvedConnector4">
            <a:avLst>
              <a:gd name="adj1" fmla="val -40069"/>
              <a:gd name="adj2" fmla="val 59802"/>
            </a:avLst>
          </a:prstGeom>
          <a:ln w="9525">
            <a:tailEnd type="triangle"/>
          </a:ln>
        </p:spPr>
        <p:style>
          <a:lnRef idx="1">
            <a:schemeClr val="accent1"/>
          </a:lnRef>
          <a:fillRef idx="0">
            <a:schemeClr val="accent1"/>
          </a:fillRef>
          <a:effectRef idx="0">
            <a:schemeClr val="accent1"/>
          </a:effectRef>
          <a:fontRef idx="minor">
            <a:schemeClr val="tx1"/>
          </a:fontRef>
        </p:style>
      </p:cxnSp>
      <p:sp>
        <p:nvSpPr>
          <p:cNvPr id="45" name="Rectangle 44">
            <a:extLst>
              <a:ext uri="{FF2B5EF4-FFF2-40B4-BE49-F238E27FC236}">
                <a16:creationId xmlns:a16="http://schemas.microsoft.com/office/drawing/2014/main" id="{4E7CC75A-869A-6B0F-1AD8-9C5E0268F82E}"/>
              </a:ext>
            </a:extLst>
          </p:cNvPr>
          <p:cNvSpPr/>
          <p:nvPr/>
        </p:nvSpPr>
        <p:spPr>
          <a:xfrm>
            <a:off x="10065130" y="5304642"/>
            <a:ext cx="1796143" cy="86089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000" dirty="0">
                <a:latin typeface="Helvetica Neue" panose="02000503000000020004"/>
              </a:rPr>
              <a:t>Filling with mean is not good. </a:t>
            </a:r>
            <a:r>
              <a:rPr lang="en-IN" sz="1000" dirty="0" err="1">
                <a:latin typeface="Helvetica Neue" panose="02000503000000020004"/>
              </a:rPr>
              <a:t>Bcoz</a:t>
            </a:r>
            <a:r>
              <a:rPr lang="en-IN" sz="1000" dirty="0">
                <a:latin typeface="Helvetica Neue" panose="02000503000000020004"/>
              </a:rPr>
              <a:t> nan are mainly found in winter,  But while calculating mean, the data of summer will also there</a:t>
            </a:r>
          </a:p>
        </p:txBody>
      </p:sp>
      <p:sp>
        <p:nvSpPr>
          <p:cNvPr id="37" name="Rectangle 36">
            <a:extLst>
              <a:ext uri="{FF2B5EF4-FFF2-40B4-BE49-F238E27FC236}">
                <a16:creationId xmlns:a16="http://schemas.microsoft.com/office/drawing/2014/main" id="{6EFE67E7-8BA9-4A17-00EB-0A8A69FD88C2}"/>
              </a:ext>
            </a:extLst>
          </p:cNvPr>
          <p:cNvSpPr/>
          <p:nvPr/>
        </p:nvSpPr>
        <p:spPr>
          <a:xfrm>
            <a:off x="3769637" y="3115884"/>
            <a:ext cx="767590" cy="218366"/>
          </a:xfrm>
          <a:prstGeom prst="rect">
            <a:avLst/>
          </a:prstGeom>
          <a:solidFill>
            <a:srgbClr val="C30909"/>
          </a:solidFill>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r>
              <a:rPr lang="en-IN" sz="1000" b="1" dirty="0">
                <a:latin typeface="Helvetica Neue" panose="02000503000000020004"/>
              </a:rPr>
              <a:t>With Nan</a:t>
            </a:r>
          </a:p>
        </p:txBody>
      </p:sp>
      <p:sp>
        <p:nvSpPr>
          <p:cNvPr id="46" name="Rectangle 45">
            <a:extLst>
              <a:ext uri="{FF2B5EF4-FFF2-40B4-BE49-F238E27FC236}">
                <a16:creationId xmlns:a16="http://schemas.microsoft.com/office/drawing/2014/main" id="{1FBCE2BA-BF52-7DD5-D11F-EC19491CD1C5}"/>
              </a:ext>
            </a:extLst>
          </p:cNvPr>
          <p:cNvSpPr/>
          <p:nvPr/>
        </p:nvSpPr>
        <p:spPr>
          <a:xfrm>
            <a:off x="8790513" y="3832249"/>
            <a:ext cx="2743200" cy="482660"/>
          </a:xfrm>
          <a:prstGeom prst="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r>
              <a:rPr lang="en-IN" sz="1100" dirty="0">
                <a:latin typeface="Helvetica Neue" panose="02000503000000020004"/>
              </a:rPr>
              <a:t>Fill nan with seasonal mean of timeseries ( to convert all nans at the data end)</a:t>
            </a:r>
          </a:p>
          <a:p>
            <a:pPr marL="285750" indent="-285750">
              <a:buFont typeface="Arial" panose="020B0604020202020204" pitchFamily="34" charset="0"/>
              <a:buChar char="•"/>
            </a:pPr>
            <a:endParaRPr lang="en-IN" sz="1100" dirty="0">
              <a:latin typeface="Helvetica Neue" panose="02000503000000020004"/>
            </a:endParaRPr>
          </a:p>
        </p:txBody>
      </p:sp>
      <p:cxnSp>
        <p:nvCxnSpPr>
          <p:cNvPr id="58" name="Connector: Elbow 57">
            <a:extLst>
              <a:ext uri="{FF2B5EF4-FFF2-40B4-BE49-F238E27FC236}">
                <a16:creationId xmlns:a16="http://schemas.microsoft.com/office/drawing/2014/main" id="{DFF0C42A-494C-F3C4-0885-960370045DCE}"/>
              </a:ext>
            </a:extLst>
          </p:cNvPr>
          <p:cNvCxnSpPr>
            <a:cxnSpLocks/>
            <a:stCxn id="15" idx="2"/>
            <a:endCxn id="46" idx="0"/>
          </p:cNvCxnSpPr>
          <p:nvPr/>
        </p:nvCxnSpPr>
        <p:spPr>
          <a:xfrm rot="16200000" flipH="1">
            <a:off x="8265699" y="1935835"/>
            <a:ext cx="1136740" cy="2656088"/>
          </a:xfrm>
          <a:prstGeom prst="bentConnector3">
            <a:avLst>
              <a:gd name="adj1" fmla="val 50000"/>
            </a:avLst>
          </a:prstGeom>
          <a:ln w="1270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E8EBB755-F04A-DC3D-E052-E8F77EA4F9EF}"/>
              </a:ext>
            </a:extLst>
          </p:cNvPr>
          <p:cNvSpPr/>
          <p:nvPr/>
        </p:nvSpPr>
        <p:spPr>
          <a:xfrm>
            <a:off x="7036643" y="2947193"/>
            <a:ext cx="1039895" cy="200179"/>
          </a:xfrm>
          <a:prstGeom prst="rect">
            <a:avLst/>
          </a:prstGeom>
          <a:solidFill>
            <a:srgbClr val="C30909"/>
          </a:solidFill>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r>
              <a:rPr lang="en-IN" sz="1000" b="1" dirty="0">
                <a:latin typeface="Helvetica Neue" panose="02000503000000020004"/>
              </a:rPr>
              <a:t>Without Nan</a:t>
            </a:r>
          </a:p>
        </p:txBody>
      </p:sp>
      <p:cxnSp>
        <p:nvCxnSpPr>
          <p:cNvPr id="80" name="Connector: Elbow 79">
            <a:extLst>
              <a:ext uri="{FF2B5EF4-FFF2-40B4-BE49-F238E27FC236}">
                <a16:creationId xmlns:a16="http://schemas.microsoft.com/office/drawing/2014/main" id="{4405C711-329B-AB99-67B9-9714E96C061E}"/>
              </a:ext>
            </a:extLst>
          </p:cNvPr>
          <p:cNvCxnSpPr>
            <a:cxnSpLocks/>
            <a:endCxn id="30" idx="0"/>
          </p:cNvCxnSpPr>
          <p:nvPr/>
        </p:nvCxnSpPr>
        <p:spPr>
          <a:xfrm rot="10800000" flipV="1">
            <a:off x="8324552" y="4314905"/>
            <a:ext cx="1837562" cy="1300797"/>
          </a:xfrm>
          <a:prstGeom prst="bentConnector2">
            <a:avLst/>
          </a:prstGeom>
          <a:ln w="1270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8CCAFDE8-FE1E-6399-E92C-C1BEB3143B4A}"/>
              </a:ext>
            </a:extLst>
          </p:cNvPr>
          <p:cNvSpPr/>
          <p:nvPr/>
        </p:nvSpPr>
        <p:spPr>
          <a:xfrm>
            <a:off x="4094233" y="5545972"/>
            <a:ext cx="1796143" cy="86089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000" dirty="0">
                <a:latin typeface="Helvetica Neue" panose="02000503000000020004"/>
              </a:rPr>
              <a:t>Teleconnection analysis : </a:t>
            </a:r>
            <a:r>
              <a:rPr lang="en-IN" sz="1000" dirty="0" err="1">
                <a:latin typeface="Helvetica Neue" panose="02000503000000020004"/>
              </a:rPr>
              <a:t>lon</a:t>
            </a:r>
            <a:r>
              <a:rPr lang="en-IN" sz="1000" dirty="0">
                <a:latin typeface="Helvetica Neue" panose="02000503000000020004"/>
              </a:rPr>
              <a:t>/</a:t>
            </a:r>
            <a:r>
              <a:rPr lang="en-IN" sz="1000" dirty="0" err="1">
                <a:latin typeface="Helvetica Neue" panose="02000503000000020004"/>
              </a:rPr>
              <a:t>lat</a:t>
            </a:r>
            <a:r>
              <a:rPr lang="en-IN" sz="1000" dirty="0">
                <a:latin typeface="Helvetica Neue" panose="02000503000000020004"/>
              </a:rPr>
              <a:t> </a:t>
            </a:r>
            <a:r>
              <a:rPr lang="en-IN" sz="1000" dirty="0" err="1">
                <a:latin typeface="Helvetica Neue" panose="02000503000000020004"/>
              </a:rPr>
              <a:t>interp</a:t>
            </a:r>
            <a:r>
              <a:rPr lang="en-IN" sz="1000" dirty="0">
                <a:latin typeface="Helvetica Neue" panose="02000503000000020004"/>
              </a:rPr>
              <a:t> is good</a:t>
            </a:r>
          </a:p>
          <a:p>
            <a:pPr algn="ctr"/>
            <a:endParaRPr lang="en-IN" sz="1000" dirty="0">
              <a:latin typeface="Helvetica Neue" panose="02000503000000020004"/>
            </a:endParaRPr>
          </a:p>
          <a:p>
            <a:pPr algn="ctr"/>
            <a:r>
              <a:rPr lang="en-IN" sz="1000" dirty="0">
                <a:latin typeface="Helvetica Neue" panose="02000503000000020004"/>
              </a:rPr>
              <a:t>Trend analysis : time interpolation </a:t>
            </a:r>
            <a:r>
              <a:rPr lang="en-IN" sz="1000">
                <a:latin typeface="Helvetica Neue" panose="02000503000000020004"/>
              </a:rPr>
              <a:t>is good</a:t>
            </a:r>
            <a:endParaRPr lang="en-IN" sz="1000" dirty="0">
              <a:latin typeface="Helvetica Neue" panose="02000503000000020004"/>
            </a:endParaRPr>
          </a:p>
        </p:txBody>
      </p:sp>
      <p:cxnSp>
        <p:nvCxnSpPr>
          <p:cNvPr id="20" name="Connector: Curved 19">
            <a:extLst>
              <a:ext uri="{FF2B5EF4-FFF2-40B4-BE49-F238E27FC236}">
                <a16:creationId xmlns:a16="http://schemas.microsoft.com/office/drawing/2014/main" id="{DB9B9577-8CF3-19EC-CEDA-55BB9610331F}"/>
              </a:ext>
            </a:extLst>
          </p:cNvPr>
          <p:cNvCxnSpPr>
            <a:cxnSpLocks/>
            <a:stCxn id="21" idx="1"/>
            <a:endCxn id="19" idx="0"/>
          </p:cNvCxnSpPr>
          <p:nvPr/>
        </p:nvCxnSpPr>
        <p:spPr>
          <a:xfrm rot="10800000" flipV="1">
            <a:off x="4992305" y="3929222"/>
            <a:ext cx="106232" cy="1616749"/>
          </a:xfrm>
          <a:prstGeom prst="curvedConnector2">
            <a:avLst/>
          </a:prstGeom>
          <a:ln w="952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318590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9B594C8-64A2-B567-EA03-36750275209D}"/>
              </a:ext>
            </a:extLst>
          </p:cNvPr>
          <p:cNvSpPr>
            <a:spLocks noGrp="1"/>
          </p:cNvSpPr>
          <p:nvPr>
            <p:ph type="sldNum" sz="quarter" idx="12"/>
          </p:nvPr>
        </p:nvSpPr>
        <p:spPr/>
        <p:txBody>
          <a:bodyPr/>
          <a:lstStyle/>
          <a:p>
            <a:fld id="{1EF9052F-D4DD-D145-84E4-8EC3C66C4C00}" type="slidenum">
              <a:rPr lang="en-US" smtClean="0"/>
              <a:t>9</a:t>
            </a:fld>
            <a:endParaRPr lang="en-US"/>
          </a:p>
        </p:txBody>
      </p:sp>
      <p:pic>
        <p:nvPicPr>
          <p:cNvPr id="6" name="Picture 5">
            <a:extLst>
              <a:ext uri="{FF2B5EF4-FFF2-40B4-BE49-F238E27FC236}">
                <a16:creationId xmlns:a16="http://schemas.microsoft.com/office/drawing/2014/main" id="{59185334-0E43-C126-48FF-DBF384C8371E}"/>
              </a:ext>
            </a:extLst>
          </p:cNvPr>
          <p:cNvPicPr>
            <a:picLocks noChangeAspect="1"/>
          </p:cNvPicPr>
          <p:nvPr/>
        </p:nvPicPr>
        <p:blipFill>
          <a:blip r:embed="rId2"/>
          <a:stretch>
            <a:fillRect/>
          </a:stretch>
        </p:blipFill>
        <p:spPr>
          <a:xfrm>
            <a:off x="1050989" y="2113936"/>
            <a:ext cx="8931211" cy="2080832"/>
          </a:xfrm>
          <a:prstGeom prst="rect">
            <a:avLst/>
          </a:prstGeom>
        </p:spPr>
      </p:pic>
      <p:cxnSp>
        <p:nvCxnSpPr>
          <p:cNvPr id="8" name="Connector: Elbow 7">
            <a:extLst>
              <a:ext uri="{FF2B5EF4-FFF2-40B4-BE49-F238E27FC236}">
                <a16:creationId xmlns:a16="http://schemas.microsoft.com/office/drawing/2014/main" id="{1AED80B7-4F74-C9FE-CAF6-0AEBF40E81A2}"/>
              </a:ext>
            </a:extLst>
          </p:cNvPr>
          <p:cNvCxnSpPr/>
          <p:nvPr/>
        </p:nvCxnSpPr>
        <p:spPr>
          <a:xfrm rot="5400000" flipH="1" flipV="1">
            <a:off x="6645806" y="1759173"/>
            <a:ext cx="1887793" cy="65053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Connector: Elbow 8">
            <a:extLst>
              <a:ext uri="{FF2B5EF4-FFF2-40B4-BE49-F238E27FC236}">
                <a16:creationId xmlns:a16="http://schemas.microsoft.com/office/drawing/2014/main" id="{1923691F-5F58-2F1C-E072-64FF0CAA0E5C}"/>
              </a:ext>
            </a:extLst>
          </p:cNvPr>
          <p:cNvCxnSpPr>
            <a:cxnSpLocks/>
          </p:cNvCxnSpPr>
          <p:nvPr/>
        </p:nvCxnSpPr>
        <p:spPr>
          <a:xfrm rot="5400000">
            <a:off x="3729675" y="4291844"/>
            <a:ext cx="1643718" cy="108315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9D6AE437-4790-97A5-075E-DCF1837957D1}"/>
              </a:ext>
            </a:extLst>
          </p:cNvPr>
          <p:cNvSpPr/>
          <p:nvPr/>
        </p:nvSpPr>
        <p:spPr>
          <a:xfrm>
            <a:off x="3228057" y="5765388"/>
            <a:ext cx="2516076" cy="590964"/>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r>
              <a:rPr lang="en-IN" sz="1400" b="1" dirty="0">
                <a:latin typeface="Helvetica Neue" panose="02000503000000020004"/>
              </a:rPr>
              <a:t>Linear interpolation in time, lot and </a:t>
            </a:r>
            <a:r>
              <a:rPr lang="en-IN" sz="1400" b="1" dirty="0" err="1">
                <a:latin typeface="Helvetica Neue" panose="02000503000000020004"/>
              </a:rPr>
              <a:t>lat</a:t>
            </a:r>
            <a:r>
              <a:rPr lang="en-IN" sz="1400" b="1" dirty="0">
                <a:latin typeface="Helvetica Neue" panose="02000503000000020004"/>
              </a:rPr>
              <a:t> direction</a:t>
            </a:r>
          </a:p>
        </p:txBody>
      </p:sp>
      <p:sp>
        <p:nvSpPr>
          <p:cNvPr id="14" name="Rectangle 13">
            <a:extLst>
              <a:ext uri="{FF2B5EF4-FFF2-40B4-BE49-F238E27FC236}">
                <a16:creationId xmlns:a16="http://schemas.microsoft.com/office/drawing/2014/main" id="{D91AE59B-9083-9B30-15F8-518382FDF16A}"/>
              </a:ext>
            </a:extLst>
          </p:cNvPr>
          <p:cNvSpPr/>
          <p:nvPr/>
        </p:nvSpPr>
        <p:spPr>
          <a:xfrm>
            <a:off x="6656931" y="462501"/>
            <a:ext cx="2516076" cy="590964"/>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r>
              <a:rPr lang="en-IN" sz="1400" b="1">
                <a:latin typeface="Helvetica Neue" panose="02000503000000020004"/>
              </a:rPr>
              <a:t>Placing monthly mean</a:t>
            </a:r>
            <a:endParaRPr lang="en-IN" sz="1400" b="1" dirty="0">
              <a:latin typeface="Helvetica Neue" panose="02000503000000020004"/>
            </a:endParaRPr>
          </a:p>
        </p:txBody>
      </p:sp>
    </p:spTree>
    <p:extLst>
      <p:ext uri="{BB962C8B-B14F-4D97-AF65-F5344CB8AC3E}">
        <p14:creationId xmlns:p14="http://schemas.microsoft.com/office/powerpoint/2010/main" val="110108134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489"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1C06CFB1-5408-4A6B-817B-977B8FB50034}">
  <we:reference id="78f4d70e-fb8b-4f8d-b284-0a2e60aeef37" version="3.4.3.0" store="EXCatalog" storeType="EXCatalog"/>
  <we:alternateReferences>
    <we:reference id="WA104380955" version="3.4.3.0" store="en-US"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Office 2013 - 2022 Theme</Template>
  <TotalTime>30802</TotalTime>
  <Words>1283</Words>
  <Application>Microsoft Office PowerPoint</Application>
  <PresentationFormat>Widescreen</PresentationFormat>
  <Paragraphs>190</Paragraphs>
  <Slides>22</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22</vt:i4>
      </vt:variant>
    </vt:vector>
  </HeadingPairs>
  <TitlesOfParts>
    <vt:vector size="31" baseType="lpstr">
      <vt:lpstr>Arial</vt:lpstr>
      <vt:lpstr>Calibri</vt:lpstr>
      <vt:lpstr>Calibri Light</vt:lpstr>
      <vt:lpstr>Helvetica Neue</vt:lpstr>
      <vt:lpstr>Rod</vt:lpstr>
      <vt:lpstr>Segoe UI Black</vt:lpstr>
      <vt:lpstr>Söhne</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sidhan v v</dc:creator>
  <cp:lastModifiedBy>Sidhan V V</cp:lastModifiedBy>
  <cp:revision>138</cp:revision>
  <dcterms:created xsi:type="dcterms:W3CDTF">2023-08-29T11:12:59Z</dcterms:created>
  <dcterms:modified xsi:type="dcterms:W3CDTF">2025-01-14T17:47:01Z</dcterms:modified>
</cp:coreProperties>
</file>